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1"/>
  </p:sldMasterIdLst>
  <p:notesMasterIdLst>
    <p:notesMasterId r:id="rId19"/>
  </p:notesMasterIdLst>
  <p:sldIdLst>
    <p:sldId id="280" r:id="rId2"/>
    <p:sldId id="264" r:id="rId3"/>
    <p:sldId id="289" r:id="rId4"/>
    <p:sldId id="288" r:id="rId5"/>
    <p:sldId id="265" r:id="rId6"/>
    <p:sldId id="271" r:id="rId7"/>
    <p:sldId id="298" r:id="rId8"/>
    <p:sldId id="291" r:id="rId9"/>
    <p:sldId id="297" r:id="rId10"/>
    <p:sldId id="292" r:id="rId11"/>
    <p:sldId id="294" r:id="rId12"/>
    <p:sldId id="295" r:id="rId13"/>
    <p:sldId id="296" r:id="rId14"/>
    <p:sldId id="299" r:id="rId15"/>
    <p:sldId id="293" r:id="rId16"/>
    <p:sldId id="300" r:id="rId17"/>
    <p:sldId id="27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24" autoAdjust="0"/>
  </p:normalViewPr>
  <p:slideViewPr>
    <p:cSldViewPr>
      <p:cViewPr>
        <p:scale>
          <a:sx n="75" d="100"/>
          <a:sy n="75" d="100"/>
        </p:scale>
        <p:origin x="-1723" y="-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77F7A5-3BCF-4F09-9E1F-3A431AF9CBC2}" type="doc">
      <dgm:prSet loTypeId="urn:microsoft.com/office/officeart/2005/8/layout/hierarchy1" loCatId="hierarchy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8DAC9E7-1A6E-474D-8875-18E430BE5C15}">
      <dgm:prSet phldrT="[Text]" custT="1"/>
      <dgm:spPr/>
      <dgm:t>
        <a:bodyPr/>
        <a:lstStyle/>
        <a:p>
          <a:r>
            <a:rPr lang="en-GB" sz="1800" dirty="0" smtClean="0"/>
            <a:t>Home</a:t>
          </a:r>
        </a:p>
      </dgm:t>
    </dgm:pt>
    <dgm:pt modelId="{E5F7B83D-046C-479F-B1F7-D1ABB36A6A87}" type="parTrans" cxnId="{60BFCC0C-C3C4-41BE-80A8-E44347905408}">
      <dgm:prSet/>
      <dgm:spPr/>
      <dgm:t>
        <a:bodyPr/>
        <a:lstStyle/>
        <a:p>
          <a:endParaRPr lang="en-GB"/>
        </a:p>
      </dgm:t>
    </dgm:pt>
    <dgm:pt modelId="{D5A5E3A8-3B52-4829-859A-9E4AA6286700}" type="sibTrans" cxnId="{60BFCC0C-C3C4-41BE-80A8-E44347905408}">
      <dgm:prSet/>
      <dgm:spPr/>
      <dgm:t>
        <a:bodyPr/>
        <a:lstStyle/>
        <a:p>
          <a:endParaRPr lang="en-GB"/>
        </a:p>
      </dgm:t>
    </dgm:pt>
    <dgm:pt modelId="{A46BCDA3-60C5-4AF6-9821-C46C1CFCB2B2}">
      <dgm:prSet phldrT="[Text]" custT="1"/>
      <dgm:spPr/>
      <dgm:t>
        <a:bodyPr/>
        <a:lstStyle/>
        <a:p>
          <a:r>
            <a:rPr lang="en-GB" sz="1400" dirty="0" smtClean="0"/>
            <a:t>Image</a:t>
          </a:r>
          <a:endParaRPr lang="en-GB" sz="1400" dirty="0"/>
        </a:p>
      </dgm:t>
    </dgm:pt>
    <dgm:pt modelId="{39A92A0C-1C8B-4E47-AEDF-84682F1B9B56}" type="parTrans" cxnId="{4176FB17-9AFE-4BD2-9CE8-892D538E4CC1}">
      <dgm:prSet/>
      <dgm:spPr/>
      <dgm:t>
        <a:bodyPr/>
        <a:lstStyle/>
        <a:p>
          <a:endParaRPr lang="en-GB"/>
        </a:p>
      </dgm:t>
    </dgm:pt>
    <dgm:pt modelId="{55BD33A3-91AF-4E0D-8A8D-4624BA4A4885}" type="sibTrans" cxnId="{4176FB17-9AFE-4BD2-9CE8-892D538E4CC1}">
      <dgm:prSet/>
      <dgm:spPr/>
      <dgm:t>
        <a:bodyPr/>
        <a:lstStyle/>
        <a:p>
          <a:endParaRPr lang="en-GB"/>
        </a:p>
      </dgm:t>
    </dgm:pt>
    <dgm:pt modelId="{60D437D6-31CA-457C-819C-BAFB907AAD34}">
      <dgm:prSet phldrT="[Text]" custT="1"/>
      <dgm:spPr/>
      <dgm:t>
        <a:bodyPr/>
        <a:lstStyle/>
        <a:p>
          <a:r>
            <a:rPr lang="en-GB" sz="1400" dirty="0" smtClean="0"/>
            <a:t>Audio</a:t>
          </a:r>
        </a:p>
      </dgm:t>
    </dgm:pt>
    <dgm:pt modelId="{CB7B2DBE-042E-4EAF-9A46-65424CBB477F}" type="parTrans" cxnId="{A833F267-4335-4E94-8858-BD7EE74784FA}">
      <dgm:prSet/>
      <dgm:spPr/>
      <dgm:t>
        <a:bodyPr/>
        <a:lstStyle/>
        <a:p>
          <a:endParaRPr lang="en-GB"/>
        </a:p>
      </dgm:t>
    </dgm:pt>
    <dgm:pt modelId="{47CEA3E9-0C18-4F36-B0DE-B63E73DCB1E2}" type="sibTrans" cxnId="{A833F267-4335-4E94-8858-BD7EE74784FA}">
      <dgm:prSet/>
      <dgm:spPr/>
      <dgm:t>
        <a:bodyPr/>
        <a:lstStyle/>
        <a:p>
          <a:endParaRPr lang="en-GB"/>
        </a:p>
      </dgm:t>
    </dgm:pt>
    <dgm:pt modelId="{14926F42-F3AE-432A-BD26-6A33B785E014}">
      <dgm:prSet phldrT="[Text]" custT="1"/>
      <dgm:spPr/>
      <dgm:t>
        <a:bodyPr/>
        <a:lstStyle/>
        <a:p>
          <a:r>
            <a:rPr lang="en-GB" sz="1400" dirty="0" smtClean="0"/>
            <a:t>Video</a:t>
          </a:r>
        </a:p>
      </dgm:t>
    </dgm:pt>
    <dgm:pt modelId="{3D4937FE-8D11-4484-80D5-749FD4C7212E}" type="parTrans" cxnId="{A86EDBA7-9ABB-4F99-8A89-25EA4BD50083}">
      <dgm:prSet/>
      <dgm:spPr/>
      <dgm:t>
        <a:bodyPr/>
        <a:lstStyle/>
        <a:p>
          <a:endParaRPr lang="en-GB"/>
        </a:p>
      </dgm:t>
    </dgm:pt>
    <dgm:pt modelId="{67BFB9C2-C422-4C79-958D-4BBB2D8C14C9}" type="sibTrans" cxnId="{A86EDBA7-9ABB-4F99-8A89-25EA4BD50083}">
      <dgm:prSet/>
      <dgm:spPr/>
      <dgm:t>
        <a:bodyPr/>
        <a:lstStyle/>
        <a:p>
          <a:endParaRPr lang="en-GB"/>
        </a:p>
      </dgm:t>
    </dgm:pt>
    <dgm:pt modelId="{096DE9E6-F520-4E69-BB24-094B0D38DBA9}">
      <dgm:prSet phldrT="[Text]" custT="1"/>
      <dgm:spPr/>
      <dgm:t>
        <a:bodyPr/>
        <a:lstStyle/>
        <a:p>
          <a:r>
            <a:rPr lang="en-GB" sz="1400" dirty="0" smtClean="0"/>
            <a:t>Signup</a:t>
          </a:r>
        </a:p>
      </dgm:t>
    </dgm:pt>
    <dgm:pt modelId="{A1ED7F0B-E1BB-4484-81AE-366936569623}" type="parTrans" cxnId="{84566575-7F49-42FD-924B-FDCCAAD535F4}">
      <dgm:prSet/>
      <dgm:spPr/>
      <dgm:t>
        <a:bodyPr/>
        <a:lstStyle/>
        <a:p>
          <a:endParaRPr lang="en-GB"/>
        </a:p>
      </dgm:t>
    </dgm:pt>
    <dgm:pt modelId="{B8AFB9F9-C74E-49A9-9BD5-959E2D255F16}" type="sibTrans" cxnId="{84566575-7F49-42FD-924B-FDCCAAD535F4}">
      <dgm:prSet/>
      <dgm:spPr/>
      <dgm:t>
        <a:bodyPr/>
        <a:lstStyle/>
        <a:p>
          <a:endParaRPr lang="en-GB"/>
        </a:p>
      </dgm:t>
    </dgm:pt>
    <dgm:pt modelId="{8C9B37DB-E99D-410F-91D4-776B4213EF7E}">
      <dgm:prSet phldrT="[Text]" custT="1"/>
      <dgm:spPr/>
      <dgm:t>
        <a:bodyPr/>
        <a:lstStyle/>
        <a:p>
          <a:r>
            <a:rPr lang="en-GB" sz="1400" dirty="0" smtClean="0"/>
            <a:t>Contact</a:t>
          </a:r>
        </a:p>
      </dgm:t>
    </dgm:pt>
    <dgm:pt modelId="{9B371B40-247D-4B67-B368-36B94229AEEE}" type="parTrans" cxnId="{1460E32A-84B0-462C-832B-226294EAF10E}">
      <dgm:prSet/>
      <dgm:spPr/>
      <dgm:t>
        <a:bodyPr/>
        <a:lstStyle/>
        <a:p>
          <a:endParaRPr lang="en-GB"/>
        </a:p>
      </dgm:t>
    </dgm:pt>
    <dgm:pt modelId="{B46044D1-C2E0-4053-A4E2-D80BAFF9C3CC}" type="sibTrans" cxnId="{1460E32A-84B0-462C-832B-226294EAF10E}">
      <dgm:prSet/>
      <dgm:spPr/>
      <dgm:t>
        <a:bodyPr/>
        <a:lstStyle/>
        <a:p>
          <a:endParaRPr lang="en-GB"/>
        </a:p>
      </dgm:t>
    </dgm:pt>
    <dgm:pt modelId="{91210A6D-C4C7-44C3-96F1-65B218FC5D3D}">
      <dgm:prSet phldrT="[Text]" custT="1"/>
      <dgm:spPr/>
      <dgm:t>
        <a:bodyPr/>
        <a:lstStyle/>
        <a:p>
          <a:r>
            <a:rPr lang="en-GB" sz="1400" dirty="0" smtClean="0"/>
            <a:t>Login</a:t>
          </a:r>
        </a:p>
      </dgm:t>
    </dgm:pt>
    <dgm:pt modelId="{562DCC43-0CA5-4156-8A4D-896E1DAD1334}" type="sibTrans" cxnId="{D0505EC8-C91A-49A4-A088-0C6E2E0DDA68}">
      <dgm:prSet/>
      <dgm:spPr/>
      <dgm:t>
        <a:bodyPr/>
        <a:lstStyle/>
        <a:p>
          <a:endParaRPr lang="en-GB"/>
        </a:p>
      </dgm:t>
    </dgm:pt>
    <dgm:pt modelId="{3A191A0C-1B9A-4B9A-BD3D-06E4062D0796}" type="parTrans" cxnId="{D0505EC8-C91A-49A4-A088-0C6E2E0DDA68}">
      <dgm:prSet/>
      <dgm:spPr/>
      <dgm:t>
        <a:bodyPr/>
        <a:lstStyle/>
        <a:p>
          <a:endParaRPr lang="en-GB"/>
        </a:p>
      </dgm:t>
    </dgm:pt>
    <dgm:pt modelId="{80FBD890-BCB6-4C87-8564-F91B11CC2329}">
      <dgm:prSet phldrT="[Text]" custT="1"/>
      <dgm:spPr/>
      <dgm:t>
        <a:bodyPr/>
        <a:lstStyle/>
        <a:p>
          <a:r>
            <a:rPr lang="en-GB" sz="1400" dirty="0" smtClean="0"/>
            <a:t>Upload Image</a:t>
          </a:r>
        </a:p>
      </dgm:t>
    </dgm:pt>
    <dgm:pt modelId="{B2AA73A4-D39B-41DF-AF37-69501E054068}" type="parTrans" cxnId="{6E290EB8-9F9B-4812-BEA4-BEA76DA78CBF}">
      <dgm:prSet/>
      <dgm:spPr/>
      <dgm:t>
        <a:bodyPr/>
        <a:lstStyle/>
        <a:p>
          <a:endParaRPr lang="en-GB"/>
        </a:p>
      </dgm:t>
    </dgm:pt>
    <dgm:pt modelId="{0D189F8F-815B-414D-AADE-4015C7C721EA}" type="sibTrans" cxnId="{6E290EB8-9F9B-4812-BEA4-BEA76DA78CBF}">
      <dgm:prSet/>
      <dgm:spPr/>
      <dgm:t>
        <a:bodyPr/>
        <a:lstStyle/>
        <a:p>
          <a:endParaRPr lang="en-GB"/>
        </a:p>
      </dgm:t>
    </dgm:pt>
    <dgm:pt modelId="{05DA39F4-5DEA-420B-B968-AA951BB68C01}">
      <dgm:prSet phldrT="[Text]" custT="1"/>
      <dgm:spPr/>
      <dgm:t>
        <a:bodyPr/>
        <a:lstStyle/>
        <a:p>
          <a:r>
            <a:rPr lang="en-GB" sz="1400" dirty="0" smtClean="0"/>
            <a:t>Upload  video</a:t>
          </a:r>
        </a:p>
      </dgm:t>
    </dgm:pt>
    <dgm:pt modelId="{BD3825B7-44FD-4A39-B475-03782A3BB41A}" type="parTrans" cxnId="{DA1DDF2A-3137-4F66-BE27-311AF9B4EAD0}">
      <dgm:prSet/>
      <dgm:spPr/>
      <dgm:t>
        <a:bodyPr/>
        <a:lstStyle/>
        <a:p>
          <a:endParaRPr lang="en-GB"/>
        </a:p>
      </dgm:t>
    </dgm:pt>
    <dgm:pt modelId="{86BD47D6-2E9C-4806-BE52-AE3626DB1B72}" type="sibTrans" cxnId="{DA1DDF2A-3137-4F66-BE27-311AF9B4EAD0}">
      <dgm:prSet/>
      <dgm:spPr/>
      <dgm:t>
        <a:bodyPr/>
        <a:lstStyle/>
        <a:p>
          <a:endParaRPr lang="en-GB"/>
        </a:p>
      </dgm:t>
    </dgm:pt>
    <dgm:pt modelId="{3ED87C5A-9A0F-4950-B466-B51FC171B365}">
      <dgm:prSet phldrT="[Text]" custT="1"/>
      <dgm:spPr/>
      <dgm:t>
        <a:bodyPr/>
        <a:lstStyle/>
        <a:p>
          <a:r>
            <a:rPr lang="en-GB" sz="1400" dirty="0" smtClean="0"/>
            <a:t>Upload  audio</a:t>
          </a:r>
        </a:p>
      </dgm:t>
    </dgm:pt>
    <dgm:pt modelId="{7FBF1ACC-88C0-44FF-B134-3DBA413F783C}" type="parTrans" cxnId="{D3F66B13-BAC1-4512-BBF2-704C662D2B96}">
      <dgm:prSet/>
      <dgm:spPr/>
      <dgm:t>
        <a:bodyPr/>
        <a:lstStyle/>
        <a:p>
          <a:endParaRPr lang="en-GB"/>
        </a:p>
      </dgm:t>
    </dgm:pt>
    <dgm:pt modelId="{67203A9E-5099-4F22-8118-EC6532F874BB}" type="sibTrans" cxnId="{D3F66B13-BAC1-4512-BBF2-704C662D2B96}">
      <dgm:prSet/>
      <dgm:spPr/>
      <dgm:t>
        <a:bodyPr/>
        <a:lstStyle/>
        <a:p>
          <a:endParaRPr lang="en-GB"/>
        </a:p>
      </dgm:t>
    </dgm:pt>
    <dgm:pt modelId="{8DC534B3-BBC8-4D24-B385-CCB221F6C4C8}">
      <dgm:prSet phldrT="[Text]" custT="1"/>
      <dgm:spPr/>
      <dgm:t>
        <a:bodyPr/>
        <a:lstStyle/>
        <a:p>
          <a:r>
            <a:rPr lang="en-GB" sz="1400" dirty="0" smtClean="0"/>
            <a:t>Logout</a:t>
          </a:r>
        </a:p>
      </dgm:t>
    </dgm:pt>
    <dgm:pt modelId="{14ADD3BA-707C-4322-B037-87F3E6F023D2}" type="parTrans" cxnId="{AE71B45A-EFDB-4093-8FB9-E60932383A55}">
      <dgm:prSet/>
      <dgm:spPr/>
      <dgm:t>
        <a:bodyPr/>
        <a:lstStyle/>
        <a:p>
          <a:endParaRPr lang="en-GB"/>
        </a:p>
      </dgm:t>
    </dgm:pt>
    <dgm:pt modelId="{307E52C1-2399-4621-945B-41AF0FB4E0B5}" type="sibTrans" cxnId="{AE71B45A-EFDB-4093-8FB9-E60932383A55}">
      <dgm:prSet/>
      <dgm:spPr/>
      <dgm:t>
        <a:bodyPr/>
        <a:lstStyle/>
        <a:p>
          <a:endParaRPr lang="en-GB"/>
        </a:p>
      </dgm:t>
    </dgm:pt>
    <dgm:pt modelId="{B3968A25-9C19-490F-A4BE-4F505E0F12CA}" type="pres">
      <dgm:prSet presAssocID="{7B77F7A5-3BCF-4F09-9E1F-3A431AF9CB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E5AFB536-58F5-4C5F-95F2-251B85452E3D}" type="pres">
      <dgm:prSet presAssocID="{E8DAC9E7-1A6E-474D-8875-18E430BE5C15}" presName="hierRoot1" presStyleCnt="0"/>
      <dgm:spPr/>
    </dgm:pt>
    <dgm:pt modelId="{A863DA0C-D8B8-45E1-9B71-40EC91858887}" type="pres">
      <dgm:prSet presAssocID="{E8DAC9E7-1A6E-474D-8875-18E430BE5C15}" presName="composite" presStyleCnt="0"/>
      <dgm:spPr/>
    </dgm:pt>
    <dgm:pt modelId="{7F875C91-8EB6-4C77-8E99-67B56F5B99F8}" type="pres">
      <dgm:prSet presAssocID="{E8DAC9E7-1A6E-474D-8875-18E430BE5C15}" presName="background" presStyleLbl="node0" presStyleIdx="0" presStyleCnt="1"/>
      <dgm:spPr/>
    </dgm:pt>
    <dgm:pt modelId="{3CD85D7E-C466-493E-BD6C-0DDD9783C9F3}" type="pres">
      <dgm:prSet presAssocID="{E8DAC9E7-1A6E-474D-8875-18E430BE5C15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7BF1B46-DFCD-4ACC-9900-4F907C37675F}" type="pres">
      <dgm:prSet presAssocID="{E8DAC9E7-1A6E-474D-8875-18E430BE5C15}" presName="hierChild2" presStyleCnt="0"/>
      <dgm:spPr/>
    </dgm:pt>
    <dgm:pt modelId="{4DF92E1D-FA4A-4A12-925A-8302548467C0}" type="pres">
      <dgm:prSet presAssocID="{39A92A0C-1C8B-4E47-AEDF-84682F1B9B56}" presName="Name10" presStyleLbl="parChTrans1D2" presStyleIdx="0" presStyleCnt="6"/>
      <dgm:spPr/>
      <dgm:t>
        <a:bodyPr/>
        <a:lstStyle/>
        <a:p>
          <a:endParaRPr lang="en-GB"/>
        </a:p>
      </dgm:t>
    </dgm:pt>
    <dgm:pt modelId="{491C7CBB-F4F5-4650-9E6A-E489D0AE1BC5}" type="pres">
      <dgm:prSet presAssocID="{A46BCDA3-60C5-4AF6-9821-C46C1CFCB2B2}" presName="hierRoot2" presStyleCnt="0"/>
      <dgm:spPr/>
    </dgm:pt>
    <dgm:pt modelId="{7B0582DC-A81B-4794-B6AE-B5CFF402A2AD}" type="pres">
      <dgm:prSet presAssocID="{A46BCDA3-60C5-4AF6-9821-C46C1CFCB2B2}" presName="composite2" presStyleCnt="0"/>
      <dgm:spPr/>
    </dgm:pt>
    <dgm:pt modelId="{58FB5B26-6DF7-4A93-ABCA-76C04866E3DB}" type="pres">
      <dgm:prSet presAssocID="{A46BCDA3-60C5-4AF6-9821-C46C1CFCB2B2}" presName="background2" presStyleLbl="node2" presStyleIdx="0" presStyleCnt="6"/>
      <dgm:spPr/>
    </dgm:pt>
    <dgm:pt modelId="{5C8BEE60-6487-4704-9627-DA680F543CAD}" type="pres">
      <dgm:prSet presAssocID="{A46BCDA3-60C5-4AF6-9821-C46C1CFCB2B2}" presName="text2" presStyleLbl="fgAcc2" presStyleIdx="0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4A12DF1-7265-4775-99C6-554B0E311287}" type="pres">
      <dgm:prSet presAssocID="{A46BCDA3-60C5-4AF6-9821-C46C1CFCB2B2}" presName="hierChild3" presStyleCnt="0"/>
      <dgm:spPr/>
    </dgm:pt>
    <dgm:pt modelId="{B77889D9-39E4-4A5B-AB91-4C497761618B}" type="pres">
      <dgm:prSet presAssocID="{CB7B2DBE-042E-4EAF-9A46-65424CBB477F}" presName="Name10" presStyleLbl="parChTrans1D2" presStyleIdx="1" presStyleCnt="6"/>
      <dgm:spPr/>
      <dgm:t>
        <a:bodyPr/>
        <a:lstStyle/>
        <a:p>
          <a:endParaRPr lang="en-GB"/>
        </a:p>
      </dgm:t>
    </dgm:pt>
    <dgm:pt modelId="{20A4B1C6-4B53-4D40-89E3-3AFD643B4998}" type="pres">
      <dgm:prSet presAssocID="{60D437D6-31CA-457C-819C-BAFB907AAD34}" presName="hierRoot2" presStyleCnt="0"/>
      <dgm:spPr/>
    </dgm:pt>
    <dgm:pt modelId="{C71ACD50-8FB6-4680-B983-985B4C76D2AC}" type="pres">
      <dgm:prSet presAssocID="{60D437D6-31CA-457C-819C-BAFB907AAD34}" presName="composite2" presStyleCnt="0"/>
      <dgm:spPr/>
    </dgm:pt>
    <dgm:pt modelId="{AF5C074B-04AA-4197-B711-A7B1B1054C5B}" type="pres">
      <dgm:prSet presAssocID="{60D437D6-31CA-457C-819C-BAFB907AAD34}" presName="background2" presStyleLbl="node2" presStyleIdx="1" presStyleCnt="6"/>
      <dgm:spPr/>
    </dgm:pt>
    <dgm:pt modelId="{5D77068D-8330-491D-8989-7A353D76D77C}" type="pres">
      <dgm:prSet presAssocID="{60D437D6-31CA-457C-819C-BAFB907AAD34}" presName="text2" presStyleLbl="fgAcc2" presStyleIdx="1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685A073-2C9A-44E8-B794-7E0666EDA36A}" type="pres">
      <dgm:prSet presAssocID="{60D437D6-31CA-457C-819C-BAFB907AAD34}" presName="hierChild3" presStyleCnt="0"/>
      <dgm:spPr/>
    </dgm:pt>
    <dgm:pt modelId="{C5DF7561-B0F1-41E7-97D1-2546D0FE7B10}" type="pres">
      <dgm:prSet presAssocID="{3D4937FE-8D11-4484-80D5-749FD4C7212E}" presName="Name10" presStyleLbl="parChTrans1D2" presStyleIdx="2" presStyleCnt="6"/>
      <dgm:spPr/>
      <dgm:t>
        <a:bodyPr/>
        <a:lstStyle/>
        <a:p>
          <a:endParaRPr lang="en-GB"/>
        </a:p>
      </dgm:t>
    </dgm:pt>
    <dgm:pt modelId="{3512ECAF-7114-47DD-97F9-42D813A75F77}" type="pres">
      <dgm:prSet presAssocID="{14926F42-F3AE-432A-BD26-6A33B785E014}" presName="hierRoot2" presStyleCnt="0"/>
      <dgm:spPr/>
    </dgm:pt>
    <dgm:pt modelId="{60E85350-FE2E-4919-949D-A1D236E16F37}" type="pres">
      <dgm:prSet presAssocID="{14926F42-F3AE-432A-BD26-6A33B785E014}" presName="composite2" presStyleCnt="0"/>
      <dgm:spPr/>
    </dgm:pt>
    <dgm:pt modelId="{5CC18211-D463-49B0-8DA4-13E1AE4C9B05}" type="pres">
      <dgm:prSet presAssocID="{14926F42-F3AE-432A-BD26-6A33B785E014}" presName="background2" presStyleLbl="node2" presStyleIdx="2" presStyleCnt="6"/>
      <dgm:spPr/>
    </dgm:pt>
    <dgm:pt modelId="{3A3B6D15-B717-4F47-8709-BFCEE84D4363}" type="pres">
      <dgm:prSet presAssocID="{14926F42-F3AE-432A-BD26-6A33B785E014}" presName="text2" presStyleLbl="fgAcc2" presStyleIdx="2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5B8589D-35F3-46B4-9334-610E103E7B3A}" type="pres">
      <dgm:prSet presAssocID="{14926F42-F3AE-432A-BD26-6A33B785E014}" presName="hierChild3" presStyleCnt="0"/>
      <dgm:spPr/>
    </dgm:pt>
    <dgm:pt modelId="{B47900D3-4331-4B05-A0B9-4D9E2F1AF785}" type="pres">
      <dgm:prSet presAssocID="{A1ED7F0B-E1BB-4484-81AE-366936569623}" presName="Name10" presStyleLbl="parChTrans1D2" presStyleIdx="3" presStyleCnt="6"/>
      <dgm:spPr/>
      <dgm:t>
        <a:bodyPr/>
        <a:lstStyle/>
        <a:p>
          <a:endParaRPr lang="en-GB"/>
        </a:p>
      </dgm:t>
    </dgm:pt>
    <dgm:pt modelId="{C1B6D7B6-4A1F-49F1-ADA9-48E3182ECDA9}" type="pres">
      <dgm:prSet presAssocID="{096DE9E6-F520-4E69-BB24-094B0D38DBA9}" presName="hierRoot2" presStyleCnt="0"/>
      <dgm:spPr/>
    </dgm:pt>
    <dgm:pt modelId="{F65D2E91-5566-4A98-A7F1-CA757B91EE43}" type="pres">
      <dgm:prSet presAssocID="{096DE9E6-F520-4E69-BB24-094B0D38DBA9}" presName="composite2" presStyleCnt="0"/>
      <dgm:spPr/>
    </dgm:pt>
    <dgm:pt modelId="{519925FE-6358-419E-8A16-C70D38CD4B56}" type="pres">
      <dgm:prSet presAssocID="{096DE9E6-F520-4E69-BB24-094B0D38DBA9}" presName="background2" presStyleLbl="node2" presStyleIdx="3" presStyleCnt="6"/>
      <dgm:spPr/>
    </dgm:pt>
    <dgm:pt modelId="{B71AAA7D-2E27-445B-8AFC-CB73E2FAC680}" type="pres">
      <dgm:prSet presAssocID="{096DE9E6-F520-4E69-BB24-094B0D38DBA9}" presName="text2" presStyleLbl="fgAcc2" presStyleIdx="3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0DE1737-A662-4F99-90A2-0E5E1AB0BE7E}" type="pres">
      <dgm:prSet presAssocID="{096DE9E6-F520-4E69-BB24-094B0D38DBA9}" presName="hierChild3" presStyleCnt="0"/>
      <dgm:spPr/>
    </dgm:pt>
    <dgm:pt modelId="{ED0B234F-D949-4A3D-A2BE-CFC37378E3A2}" type="pres">
      <dgm:prSet presAssocID="{3A191A0C-1B9A-4B9A-BD3D-06E4062D0796}" presName="Name10" presStyleLbl="parChTrans1D2" presStyleIdx="4" presStyleCnt="6"/>
      <dgm:spPr/>
      <dgm:t>
        <a:bodyPr/>
        <a:lstStyle/>
        <a:p>
          <a:endParaRPr lang="en-GB"/>
        </a:p>
      </dgm:t>
    </dgm:pt>
    <dgm:pt modelId="{3D026921-F47B-4E96-9444-9CF8DCEFBD61}" type="pres">
      <dgm:prSet presAssocID="{91210A6D-C4C7-44C3-96F1-65B218FC5D3D}" presName="hierRoot2" presStyleCnt="0"/>
      <dgm:spPr/>
    </dgm:pt>
    <dgm:pt modelId="{0E59663F-BE0A-4309-9593-7AA0BE8768DB}" type="pres">
      <dgm:prSet presAssocID="{91210A6D-C4C7-44C3-96F1-65B218FC5D3D}" presName="composite2" presStyleCnt="0"/>
      <dgm:spPr/>
    </dgm:pt>
    <dgm:pt modelId="{85F8D2DD-0B87-40BF-87C0-D7C22EC292AF}" type="pres">
      <dgm:prSet presAssocID="{91210A6D-C4C7-44C3-96F1-65B218FC5D3D}" presName="background2" presStyleLbl="node2" presStyleIdx="4" presStyleCnt="6"/>
      <dgm:spPr/>
    </dgm:pt>
    <dgm:pt modelId="{34A56959-EFED-457C-B401-442CCE22C742}" type="pres">
      <dgm:prSet presAssocID="{91210A6D-C4C7-44C3-96F1-65B218FC5D3D}" presName="text2" presStyleLbl="fgAcc2" presStyleIdx="4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55ABBA9-9AE4-4117-9B01-49F3141992AF}" type="pres">
      <dgm:prSet presAssocID="{91210A6D-C4C7-44C3-96F1-65B218FC5D3D}" presName="hierChild3" presStyleCnt="0"/>
      <dgm:spPr/>
    </dgm:pt>
    <dgm:pt modelId="{F7D36D9E-BA23-4526-9406-E542D7DF6D28}" type="pres">
      <dgm:prSet presAssocID="{B2AA73A4-D39B-41DF-AF37-69501E054068}" presName="Name17" presStyleLbl="parChTrans1D3" presStyleIdx="0" presStyleCnt="4"/>
      <dgm:spPr/>
      <dgm:t>
        <a:bodyPr/>
        <a:lstStyle/>
        <a:p>
          <a:endParaRPr lang="en-GB"/>
        </a:p>
      </dgm:t>
    </dgm:pt>
    <dgm:pt modelId="{D05F710B-EF92-4B40-8905-B802F06929FA}" type="pres">
      <dgm:prSet presAssocID="{80FBD890-BCB6-4C87-8564-F91B11CC2329}" presName="hierRoot3" presStyleCnt="0"/>
      <dgm:spPr/>
    </dgm:pt>
    <dgm:pt modelId="{41872C94-C72D-4178-92D2-7250F714C4F3}" type="pres">
      <dgm:prSet presAssocID="{80FBD890-BCB6-4C87-8564-F91B11CC2329}" presName="composite3" presStyleCnt="0"/>
      <dgm:spPr/>
    </dgm:pt>
    <dgm:pt modelId="{56269A47-61C1-4FAE-987A-B96CFE4F6598}" type="pres">
      <dgm:prSet presAssocID="{80FBD890-BCB6-4C87-8564-F91B11CC2329}" presName="background3" presStyleLbl="node3" presStyleIdx="0" presStyleCnt="4"/>
      <dgm:spPr/>
    </dgm:pt>
    <dgm:pt modelId="{ABCEF08F-2B5C-4CBD-9BEF-2BC005A2D5F8}" type="pres">
      <dgm:prSet presAssocID="{80FBD890-BCB6-4C87-8564-F91B11CC2329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88D09C7-A4FF-490F-888E-9B82F3806C03}" type="pres">
      <dgm:prSet presAssocID="{80FBD890-BCB6-4C87-8564-F91B11CC2329}" presName="hierChild4" presStyleCnt="0"/>
      <dgm:spPr/>
    </dgm:pt>
    <dgm:pt modelId="{6F90DBAD-D000-478A-8459-024F1DB0B614}" type="pres">
      <dgm:prSet presAssocID="{BD3825B7-44FD-4A39-B475-03782A3BB41A}" presName="Name17" presStyleLbl="parChTrans1D3" presStyleIdx="1" presStyleCnt="4"/>
      <dgm:spPr/>
      <dgm:t>
        <a:bodyPr/>
        <a:lstStyle/>
        <a:p>
          <a:endParaRPr lang="en-GB"/>
        </a:p>
      </dgm:t>
    </dgm:pt>
    <dgm:pt modelId="{97BA7CE7-362B-4ACA-860D-0388EC658572}" type="pres">
      <dgm:prSet presAssocID="{05DA39F4-5DEA-420B-B968-AA951BB68C01}" presName="hierRoot3" presStyleCnt="0"/>
      <dgm:spPr/>
    </dgm:pt>
    <dgm:pt modelId="{99C592CF-5F71-43E2-BA48-0DF81276D998}" type="pres">
      <dgm:prSet presAssocID="{05DA39F4-5DEA-420B-B968-AA951BB68C01}" presName="composite3" presStyleCnt="0"/>
      <dgm:spPr/>
    </dgm:pt>
    <dgm:pt modelId="{2E9EA543-A1BB-4ADB-8467-0BC37F857D79}" type="pres">
      <dgm:prSet presAssocID="{05DA39F4-5DEA-420B-B968-AA951BB68C01}" presName="background3" presStyleLbl="node3" presStyleIdx="1" presStyleCnt="4"/>
      <dgm:spPr/>
    </dgm:pt>
    <dgm:pt modelId="{FADD35FF-FAAF-4DD9-81FB-4DB1AC8B1864}" type="pres">
      <dgm:prSet presAssocID="{05DA39F4-5DEA-420B-B968-AA951BB68C01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387EC7C8-6E3F-410F-BAED-0B6FA9B47D12}" type="pres">
      <dgm:prSet presAssocID="{05DA39F4-5DEA-420B-B968-AA951BB68C01}" presName="hierChild4" presStyleCnt="0"/>
      <dgm:spPr/>
    </dgm:pt>
    <dgm:pt modelId="{4091E492-7010-409C-8F1E-A59AB988F398}" type="pres">
      <dgm:prSet presAssocID="{7FBF1ACC-88C0-44FF-B134-3DBA413F783C}" presName="Name17" presStyleLbl="parChTrans1D3" presStyleIdx="2" presStyleCnt="4"/>
      <dgm:spPr/>
      <dgm:t>
        <a:bodyPr/>
        <a:lstStyle/>
        <a:p>
          <a:endParaRPr lang="en-GB"/>
        </a:p>
      </dgm:t>
    </dgm:pt>
    <dgm:pt modelId="{00282DA1-3B25-4AD2-AE24-3607B91C854B}" type="pres">
      <dgm:prSet presAssocID="{3ED87C5A-9A0F-4950-B466-B51FC171B365}" presName="hierRoot3" presStyleCnt="0"/>
      <dgm:spPr/>
    </dgm:pt>
    <dgm:pt modelId="{CFEEB6C6-7649-43F3-B833-C3186DE920A9}" type="pres">
      <dgm:prSet presAssocID="{3ED87C5A-9A0F-4950-B466-B51FC171B365}" presName="composite3" presStyleCnt="0"/>
      <dgm:spPr/>
    </dgm:pt>
    <dgm:pt modelId="{596AEDE1-0F2A-457E-BC23-E78EF42AE13B}" type="pres">
      <dgm:prSet presAssocID="{3ED87C5A-9A0F-4950-B466-B51FC171B365}" presName="background3" presStyleLbl="node3" presStyleIdx="2" presStyleCnt="4"/>
      <dgm:spPr/>
    </dgm:pt>
    <dgm:pt modelId="{09FD2C6F-3CBC-4E11-8CCD-E90CE735FD28}" type="pres">
      <dgm:prSet presAssocID="{3ED87C5A-9A0F-4950-B466-B51FC171B365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A576ED1-957E-4715-B415-DD6B1D04DAEB}" type="pres">
      <dgm:prSet presAssocID="{3ED87C5A-9A0F-4950-B466-B51FC171B365}" presName="hierChild4" presStyleCnt="0"/>
      <dgm:spPr/>
    </dgm:pt>
    <dgm:pt modelId="{6E8CC4BF-DC94-4128-BDAE-634D5F72E95B}" type="pres">
      <dgm:prSet presAssocID="{14ADD3BA-707C-4322-B037-87F3E6F023D2}" presName="Name17" presStyleLbl="parChTrans1D3" presStyleIdx="3" presStyleCnt="4"/>
      <dgm:spPr/>
      <dgm:t>
        <a:bodyPr/>
        <a:lstStyle/>
        <a:p>
          <a:endParaRPr lang="en-GB"/>
        </a:p>
      </dgm:t>
    </dgm:pt>
    <dgm:pt modelId="{D111DFD7-353B-4BAC-86F4-4060510672FE}" type="pres">
      <dgm:prSet presAssocID="{8DC534B3-BBC8-4D24-B385-CCB221F6C4C8}" presName="hierRoot3" presStyleCnt="0"/>
      <dgm:spPr/>
    </dgm:pt>
    <dgm:pt modelId="{1A5FF81E-6934-4911-906F-CC8076980BDF}" type="pres">
      <dgm:prSet presAssocID="{8DC534B3-BBC8-4D24-B385-CCB221F6C4C8}" presName="composite3" presStyleCnt="0"/>
      <dgm:spPr/>
    </dgm:pt>
    <dgm:pt modelId="{4AF837EF-DB19-4C87-936C-9E6D027CBD72}" type="pres">
      <dgm:prSet presAssocID="{8DC534B3-BBC8-4D24-B385-CCB221F6C4C8}" presName="background3" presStyleLbl="node3" presStyleIdx="3" presStyleCnt="4"/>
      <dgm:spPr/>
    </dgm:pt>
    <dgm:pt modelId="{66AB8A81-E2D4-4F50-BB0A-6CA481584987}" type="pres">
      <dgm:prSet presAssocID="{8DC534B3-BBC8-4D24-B385-CCB221F6C4C8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DC54783-39D0-41B7-B3B6-BAFF950DFA9F}" type="pres">
      <dgm:prSet presAssocID="{8DC534B3-BBC8-4D24-B385-CCB221F6C4C8}" presName="hierChild4" presStyleCnt="0"/>
      <dgm:spPr/>
    </dgm:pt>
    <dgm:pt modelId="{2E7E4798-7A73-468C-B2D5-5F5D53C0ED15}" type="pres">
      <dgm:prSet presAssocID="{9B371B40-247D-4B67-B368-36B94229AEEE}" presName="Name10" presStyleLbl="parChTrans1D2" presStyleIdx="5" presStyleCnt="6"/>
      <dgm:spPr/>
      <dgm:t>
        <a:bodyPr/>
        <a:lstStyle/>
        <a:p>
          <a:endParaRPr lang="en-GB"/>
        </a:p>
      </dgm:t>
    </dgm:pt>
    <dgm:pt modelId="{C204B232-57C1-4A3E-891A-4F5FB9CB4ADA}" type="pres">
      <dgm:prSet presAssocID="{8C9B37DB-E99D-410F-91D4-776B4213EF7E}" presName="hierRoot2" presStyleCnt="0"/>
      <dgm:spPr/>
    </dgm:pt>
    <dgm:pt modelId="{36944543-823B-4581-B264-8EACAEFAC7B5}" type="pres">
      <dgm:prSet presAssocID="{8C9B37DB-E99D-410F-91D4-776B4213EF7E}" presName="composite2" presStyleCnt="0"/>
      <dgm:spPr/>
    </dgm:pt>
    <dgm:pt modelId="{3D200922-6DA0-4CE5-97BE-26FB32E42EB7}" type="pres">
      <dgm:prSet presAssocID="{8C9B37DB-E99D-410F-91D4-776B4213EF7E}" presName="background2" presStyleLbl="node2" presStyleIdx="5" presStyleCnt="6"/>
      <dgm:spPr/>
    </dgm:pt>
    <dgm:pt modelId="{D61BC07A-CB56-452A-8EF0-11DD7ECBD914}" type="pres">
      <dgm:prSet presAssocID="{8C9B37DB-E99D-410F-91D4-776B4213EF7E}" presName="text2" presStyleLbl="fgAcc2" presStyleIdx="5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8E87A114-EB2E-4163-A8ED-F3526B13854B}" type="pres">
      <dgm:prSet presAssocID="{8C9B37DB-E99D-410F-91D4-776B4213EF7E}" presName="hierChild3" presStyleCnt="0"/>
      <dgm:spPr/>
    </dgm:pt>
  </dgm:ptLst>
  <dgm:cxnLst>
    <dgm:cxn modelId="{C30A5B3C-5AFC-4460-9FBB-6102E2E7F532}" type="presOf" srcId="{91210A6D-C4C7-44C3-96F1-65B218FC5D3D}" destId="{34A56959-EFED-457C-B401-442CCE22C742}" srcOrd="0" destOrd="0" presId="urn:microsoft.com/office/officeart/2005/8/layout/hierarchy1"/>
    <dgm:cxn modelId="{9207F1CF-0E6D-444C-A416-190924163EFD}" type="presOf" srcId="{9B371B40-247D-4B67-B368-36B94229AEEE}" destId="{2E7E4798-7A73-468C-B2D5-5F5D53C0ED15}" srcOrd="0" destOrd="0" presId="urn:microsoft.com/office/officeart/2005/8/layout/hierarchy1"/>
    <dgm:cxn modelId="{A833F267-4335-4E94-8858-BD7EE74784FA}" srcId="{E8DAC9E7-1A6E-474D-8875-18E430BE5C15}" destId="{60D437D6-31CA-457C-819C-BAFB907AAD34}" srcOrd="1" destOrd="0" parTransId="{CB7B2DBE-042E-4EAF-9A46-65424CBB477F}" sibTransId="{47CEA3E9-0C18-4F36-B0DE-B63E73DCB1E2}"/>
    <dgm:cxn modelId="{D3F66B13-BAC1-4512-BBF2-704C662D2B96}" srcId="{91210A6D-C4C7-44C3-96F1-65B218FC5D3D}" destId="{3ED87C5A-9A0F-4950-B466-B51FC171B365}" srcOrd="2" destOrd="0" parTransId="{7FBF1ACC-88C0-44FF-B134-3DBA413F783C}" sibTransId="{67203A9E-5099-4F22-8118-EC6532F874BB}"/>
    <dgm:cxn modelId="{9FC203B4-7427-4CB8-AE16-48774580D061}" type="presOf" srcId="{3D4937FE-8D11-4484-80D5-749FD4C7212E}" destId="{C5DF7561-B0F1-41E7-97D1-2546D0FE7B10}" srcOrd="0" destOrd="0" presId="urn:microsoft.com/office/officeart/2005/8/layout/hierarchy1"/>
    <dgm:cxn modelId="{A86EDBA7-9ABB-4F99-8A89-25EA4BD50083}" srcId="{E8DAC9E7-1A6E-474D-8875-18E430BE5C15}" destId="{14926F42-F3AE-432A-BD26-6A33B785E014}" srcOrd="2" destOrd="0" parTransId="{3D4937FE-8D11-4484-80D5-749FD4C7212E}" sibTransId="{67BFB9C2-C422-4C79-958D-4BBB2D8C14C9}"/>
    <dgm:cxn modelId="{3B98D31E-9112-4FBD-8C6D-34EDDEAAF422}" type="presOf" srcId="{A1ED7F0B-E1BB-4484-81AE-366936569623}" destId="{B47900D3-4331-4B05-A0B9-4D9E2F1AF785}" srcOrd="0" destOrd="0" presId="urn:microsoft.com/office/officeart/2005/8/layout/hierarchy1"/>
    <dgm:cxn modelId="{1106C6C7-64E3-4FC4-8098-10EE97FEBFB8}" type="presOf" srcId="{BD3825B7-44FD-4A39-B475-03782A3BB41A}" destId="{6F90DBAD-D000-478A-8459-024F1DB0B614}" srcOrd="0" destOrd="0" presId="urn:microsoft.com/office/officeart/2005/8/layout/hierarchy1"/>
    <dgm:cxn modelId="{4176FB17-9AFE-4BD2-9CE8-892D538E4CC1}" srcId="{E8DAC9E7-1A6E-474D-8875-18E430BE5C15}" destId="{A46BCDA3-60C5-4AF6-9821-C46C1CFCB2B2}" srcOrd="0" destOrd="0" parTransId="{39A92A0C-1C8B-4E47-AEDF-84682F1B9B56}" sibTransId="{55BD33A3-91AF-4E0D-8A8D-4624BA4A4885}"/>
    <dgm:cxn modelId="{535F093A-77B9-49BD-80C9-7834A2751CDE}" type="presOf" srcId="{096DE9E6-F520-4E69-BB24-094B0D38DBA9}" destId="{B71AAA7D-2E27-445B-8AFC-CB73E2FAC680}" srcOrd="0" destOrd="0" presId="urn:microsoft.com/office/officeart/2005/8/layout/hierarchy1"/>
    <dgm:cxn modelId="{AE71B45A-EFDB-4093-8FB9-E60932383A55}" srcId="{91210A6D-C4C7-44C3-96F1-65B218FC5D3D}" destId="{8DC534B3-BBC8-4D24-B385-CCB221F6C4C8}" srcOrd="3" destOrd="0" parTransId="{14ADD3BA-707C-4322-B037-87F3E6F023D2}" sibTransId="{307E52C1-2399-4621-945B-41AF0FB4E0B5}"/>
    <dgm:cxn modelId="{1AFCD5B9-CA6B-41EF-A2BC-53D2362BE211}" type="presOf" srcId="{80FBD890-BCB6-4C87-8564-F91B11CC2329}" destId="{ABCEF08F-2B5C-4CBD-9BEF-2BC005A2D5F8}" srcOrd="0" destOrd="0" presId="urn:microsoft.com/office/officeart/2005/8/layout/hierarchy1"/>
    <dgm:cxn modelId="{08D3FCFA-5C75-4E71-AF06-BB70D17318CF}" type="presOf" srcId="{3A191A0C-1B9A-4B9A-BD3D-06E4062D0796}" destId="{ED0B234F-D949-4A3D-A2BE-CFC37378E3A2}" srcOrd="0" destOrd="0" presId="urn:microsoft.com/office/officeart/2005/8/layout/hierarchy1"/>
    <dgm:cxn modelId="{AF9F437C-3BE8-4D53-80BB-9CD6770D9A4B}" type="presOf" srcId="{60D437D6-31CA-457C-819C-BAFB907AAD34}" destId="{5D77068D-8330-491D-8989-7A353D76D77C}" srcOrd="0" destOrd="0" presId="urn:microsoft.com/office/officeart/2005/8/layout/hierarchy1"/>
    <dgm:cxn modelId="{3A570258-DA1B-4014-8823-4967C1F758F8}" type="presOf" srcId="{7FBF1ACC-88C0-44FF-B134-3DBA413F783C}" destId="{4091E492-7010-409C-8F1E-A59AB988F398}" srcOrd="0" destOrd="0" presId="urn:microsoft.com/office/officeart/2005/8/layout/hierarchy1"/>
    <dgm:cxn modelId="{D0505EC8-C91A-49A4-A088-0C6E2E0DDA68}" srcId="{E8DAC9E7-1A6E-474D-8875-18E430BE5C15}" destId="{91210A6D-C4C7-44C3-96F1-65B218FC5D3D}" srcOrd="4" destOrd="0" parTransId="{3A191A0C-1B9A-4B9A-BD3D-06E4062D0796}" sibTransId="{562DCC43-0CA5-4156-8A4D-896E1DAD1334}"/>
    <dgm:cxn modelId="{12E7A36F-BD4A-4B7E-B08A-5324B2F369E6}" type="presOf" srcId="{05DA39F4-5DEA-420B-B968-AA951BB68C01}" destId="{FADD35FF-FAAF-4DD9-81FB-4DB1AC8B1864}" srcOrd="0" destOrd="0" presId="urn:microsoft.com/office/officeart/2005/8/layout/hierarchy1"/>
    <dgm:cxn modelId="{3DAFFDE3-8D66-442C-B0AD-CB4C02E7BA33}" type="presOf" srcId="{B2AA73A4-D39B-41DF-AF37-69501E054068}" destId="{F7D36D9E-BA23-4526-9406-E542D7DF6D28}" srcOrd="0" destOrd="0" presId="urn:microsoft.com/office/officeart/2005/8/layout/hierarchy1"/>
    <dgm:cxn modelId="{84566575-7F49-42FD-924B-FDCCAAD535F4}" srcId="{E8DAC9E7-1A6E-474D-8875-18E430BE5C15}" destId="{096DE9E6-F520-4E69-BB24-094B0D38DBA9}" srcOrd="3" destOrd="0" parTransId="{A1ED7F0B-E1BB-4484-81AE-366936569623}" sibTransId="{B8AFB9F9-C74E-49A9-9BD5-959E2D255F16}"/>
    <dgm:cxn modelId="{8D8B1B1B-6705-4993-AE2C-BD25DAE51AED}" type="presOf" srcId="{39A92A0C-1C8B-4E47-AEDF-84682F1B9B56}" destId="{4DF92E1D-FA4A-4A12-925A-8302548467C0}" srcOrd="0" destOrd="0" presId="urn:microsoft.com/office/officeart/2005/8/layout/hierarchy1"/>
    <dgm:cxn modelId="{6E290EB8-9F9B-4812-BEA4-BEA76DA78CBF}" srcId="{91210A6D-C4C7-44C3-96F1-65B218FC5D3D}" destId="{80FBD890-BCB6-4C87-8564-F91B11CC2329}" srcOrd="0" destOrd="0" parTransId="{B2AA73A4-D39B-41DF-AF37-69501E054068}" sibTransId="{0D189F8F-815B-414D-AADE-4015C7C721EA}"/>
    <dgm:cxn modelId="{ABE506EC-CB37-42FC-B31B-7BB5CAEFEA40}" type="presOf" srcId="{A46BCDA3-60C5-4AF6-9821-C46C1CFCB2B2}" destId="{5C8BEE60-6487-4704-9627-DA680F543CAD}" srcOrd="0" destOrd="0" presId="urn:microsoft.com/office/officeart/2005/8/layout/hierarchy1"/>
    <dgm:cxn modelId="{7CD196FC-A75D-4E17-94A2-E0B20FD18D95}" type="presOf" srcId="{CB7B2DBE-042E-4EAF-9A46-65424CBB477F}" destId="{B77889D9-39E4-4A5B-AB91-4C497761618B}" srcOrd="0" destOrd="0" presId="urn:microsoft.com/office/officeart/2005/8/layout/hierarchy1"/>
    <dgm:cxn modelId="{60BFCC0C-C3C4-41BE-80A8-E44347905408}" srcId="{7B77F7A5-3BCF-4F09-9E1F-3A431AF9CBC2}" destId="{E8DAC9E7-1A6E-474D-8875-18E430BE5C15}" srcOrd="0" destOrd="0" parTransId="{E5F7B83D-046C-479F-B1F7-D1ABB36A6A87}" sibTransId="{D5A5E3A8-3B52-4829-859A-9E4AA6286700}"/>
    <dgm:cxn modelId="{1460E32A-84B0-462C-832B-226294EAF10E}" srcId="{E8DAC9E7-1A6E-474D-8875-18E430BE5C15}" destId="{8C9B37DB-E99D-410F-91D4-776B4213EF7E}" srcOrd="5" destOrd="0" parTransId="{9B371B40-247D-4B67-B368-36B94229AEEE}" sibTransId="{B46044D1-C2E0-4053-A4E2-D80BAFF9C3CC}"/>
    <dgm:cxn modelId="{6F21DE74-2E84-4AD9-9988-3CFD61C27ED0}" type="presOf" srcId="{14ADD3BA-707C-4322-B037-87F3E6F023D2}" destId="{6E8CC4BF-DC94-4128-BDAE-634D5F72E95B}" srcOrd="0" destOrd="0" presId="urn:microsoft.com/office/officeart/2005/8/layout/hierarchy1"/>
    <dgm:cxn modelId="{76C56597-B8C9-4259-85F4-44591D54CA8F}" type="presOf" srcId="{E8DAC9E7-1A6E-474D-8875-18E430BE5C15}" destId="{3CD85D7E-C466-493E-BD6C-0DDD9783C9F3}" srcOrd="0" destOrd="0" presId="urn:microsoft.com/office/officeart/2005/8/layout/hierarchy1"/>
    <dgm:cxn modelId="{469B209A-1EDA-416C-9F6B-CA3CC087F87F}" type="presOf" srcId="{8C9B37DB-E99D-410F-91D4-776B4213EF7E}" destId="{D61BC07A-CB56-452A-8EF0-11DD7ECBD914}" srcOrd="0" destOrd="0" presId="urn:microsoft.com/office/officeart/2005/8/layout/hierarchy1"/>
    <dgm:cxn modelId="{A8197FA3-80DF-429D-B62D-D5E3594C412B}" type="presOf" srcId="{3ED87C5A-9A0F-4950-B466-B51FC171B365}" destId="{09FD2C6F-3CBC-4E11-8CCD-E90CE735FD28}" srcOrd="0" destOrd="0" presId="urn:microsoft.com/office/officeart/2005/8/layout/hierarchy1"/>
    <dgm:cxn modelId="{26E1CD4A-977C-4B18-BB44-B5E7FEE2511F}" type="presOf" srcId="{7B77F7A5-3BCF-4F09-9E1F-3A431AF9CBC2}" destId="{B3968A25-9C19-490F-A4BE-4F505E0F12CA}" srcOrd="0" destOrd="0" presId="urn:microsoft.com/office/officeart/2005/8/layout/hierarchy1"/>
    <dgm:cxn modelId="{A112B5F9-9B1D-47D2-9270-FB3419FDCABB}" type="presOf" srcId="{8DC534B3-BBC8-4D24-B385-CCB221F6C4C8}" destId="{66AB8A81-E2D4-4F50-BB0A-6CA481584987}" srcOrd="0" destOrd="0" presId="urn:microsoft.com/office/officeart/2005/8/layout/hierarchy1"/>
    <dgm:cxn modelId="{EB983DAC-B6DA-43EC-8036-FA4527133F4B}" type="presOf" srcId="{14926F42-F3AE-432A-BD26-6A33B785E014}" destId="{3A3B6D15-B717-4F47-8709-BFCEE84D4363}" srcOrd="0" destOrd="0" presId="urn:microsoft.com/office/officeart/2005/8/layout/hierarchy1"/>
    <dgm:cxn modelId="{DA1DDF2A-3137-4F66-BE27-311AF9B4EAD0}" srcId="{91210A6D-C4C7-44C3-96F1-65B218FC5D3D}" destId="{05DA39F4-5DEA-420B-B968-AA951BB68C01}" srcOrd="1" destOrd="0" parTransId="{BD3825B7-44FD-4A39-B475-03782A3BB41A}" sibTransId="{86BD47D6-2E9C-4806-BE52-AE3626DB1B72}"/>
    <dgm:cxn modelId="{7A1C0D10-A4CA-4618-8149-B0914760B0AD}" type="presParOf" srcId="{B3968A25-9C19-490F-A4BE-4F505E0F12CA}" destId="{E5AFB536-58F5-4C5F-95F2-251B85452E3D}" srcOrd="0" destOrd="0" presId="urn:microsoft.com/office/officeart/2005/8/layout/hierarchy1"/>
    <dgm:cxn modelId="{0B82F3AD-027A-4EEC-8456-3968187536E3}" type="presParOf" srcId="{E5AFB536-58F5-4C5F-95F2-251B85452E3D}" destId="{A863DA0C-D8B8-45E1-9B71-40EC91858887}" srcOrd="0" destOrd="0" presId="urn:microsoft.com/office/officeart/2005/8/layout/hierarchy1"/>
    <dgm:cxn modelId="{75D2F8AD-882A-419C-AC40-3035B775B06F}" type="presParOf" srcId="{A863DA0C-D8B8-45E1-9B71-40EC91858887}" destId="{7F875C91-8EB6-4C77-8E99-67B56F5B99F8}" srcOrd="0" destOrd="0" presId="urn:microsoft.com/office/officeart/2005/8/layout/hierarchy1"/>
    <dgm:cxn modelId="{A531979F-5C52-4298-ACB5-E6C9F289D3B6}" type="presParOf" srcId="{A863DA0C-D8B8-45E1-9B71-40EC91858887}" destId="{3CD85D7E-C466-493E-BD6C-0DDD9783C9F3}" srcOrd="1" destOrd="0" presId="urn:microsoft.com/office/officeart/2005/8/layout/hierarchy1"/>
    <dgm:cxn modelId="{B520987D-8028-4AF3-A6B7-A48EE980F717}" type="presParOf" srcId="{E5AFB536-58F5-4C5F-95F2-251B85452E3D}" destId="{67BF1B46-DFCD-4ACC-9900-4F907C37675F}" srcOrd="1" destOrd="0" presId="urn:microsoft.com/office/officeart/2005/8/layout/hierarchy1"/>
    <dgm:cxn modelId="{55910070-1A50-40AD-99B7-5DFEBFDA53CF}" type="presParOf" srcId="{67BF1B46-DFCD-4ACC-9900-4F907C37675F}" destId="{4DF92E1D-FA4A-4A12-925A-8302548467C0}" srcOrd="0" destOrd="0" presId="urn:microsoft.com/office/officeart/2005/8/layout/hierarchy1"/>
    <dgm:cxn modelId="{2FF1BE8A-7016-49CB-BF83-C2AD554C9AE8}" type="presParOf" srcId="{67BF1B46-DFCD-4ACC-9900-4F907C37675F}" destId="{491C7CBB-F4F5-4650-9E6A-E489D0AE1BC5}" srcOrd="1" destOrd="0" presId="urn:microsoft.com/office/officeart/2005/8/layout/hierarchy1"/>
    <dgm:cxn modelId="{5595A1EB-77AD-44E9-8D64-BCC676C356D3}" type="presParOf" srcId="{491C7CBB-F4F5-4650-9E6A-E489D0AE1BC5}" destId="{7B0582DC-A81B-4794-B6AE-B5CFF402A2AD}" srcOrd="0" destOrd="0" presId="urn:microsoft.com/office/officeart/2005/8/layout/hierarchy1"/>
    <dgm:cxn modelId="{F7FF7BC8-B53C-4C02-A29C-E33F48B8702B}" type="presParOf" srcId="{7B0582DC-A81B-4794-B6AE-B5CFF402A2AD}" destId="{58FB5B26-6DF7-4A93-ABCA-76C04866E3DB}" srcOrd="0" destOrd="0" presId="urn:microsoft.com/office/officeart/2005/8/layout/hierarchy1"/>
    <dgm:cxn modelId="{0E377929-CD9F-4AE1-8211-FF6E82E2B68E}" type="presParOf" srcId="{7B0582DC-A81B-4794-B6AE-B5CFF402A2AD}" destId="{5C8BEE60-6487-4704-9627-DA680F543CAD}" srcOrd="1" destOrd="0" presId="urn:microsoft.com/office/officeart/2005/8/layout/hierarchy1"/>
    <dgm:cxn modelId="{39F56577-BABF-49CA-BF55-7DBE4D664CF6}" type="presParOf" srcId="{491C7CBB-F4F5-4650-9E6A-E489D0AE1BC5}" destId="{24A12DF1-7265-4775-99C6-554B0E311287}" srcOrd="1" destOrd="0" presId="urn:microsoft.com/office/officeart/2005/8/layout/hierarchy1"/>
    <dgm:cxn modelId="{5F16FE92-EC3D-4602-8C3C-570B16F6D9C2}" type="presParOf" srcId="{67BF1B46-DFCD-4ACC-9900-4F907C37675F}" destId="{B77889D9-39E4-4A5B-AB91-4C497761618B}" srcOrd="2" destOrd="0" presId="urn:microsoft.com/office/officeart/2005/8/layout/hierarchy1"/>
    <dgm:cxn modelId="{8DA3E85D-6F27-4F34-AC78-0F71D421617A}" type="presParOf" srcId="{67BF1B46-DFCD-4ACC-9900-4F907C37675F}" destId="{20A4B1C6-4B53-4D40-89E3-3AFD643B4998}" srcOrd="3" destOrd="0" presId="urn:microsoft.com/office/officeart/2005/8/layout/hierarchy1"/>
    <dgm:cxn modelId="{A60049CF-2DFA-4641-836E-72D7DB2965B5}" type="presParOf" srcId="{20A4B1C6-4B53-4D40-89E3-3AFD643B4998}" destId="{C71ACD50-8FB6-4680-B983-985B4C76D2AC}" srcOrd="0" destOrd="0" presId="urn:microsoft.com/office/officeart/2005/8/layout/hierarchy1"/>
    <dgm:cxn modelId="{3401A5DD-630B-4E51-B9E3-D4E9B0D6885B}" type="presParOf" srcId="{C71ACD50-8FB6-4680-B983-985B4C76D2AC}" destId="{AF5C074B-04AA-4197-B711-A7B1B1054C5B}" srcOrd="0" destOrd="0" presId="urn:microsoft.com/office/officeart/2005/8/layout/hierarchy1"/>
    <dgm:cxn modelId="{279D1C55-D457-4C32-BF44-685C1457909F}" type="presParOf" srcId="{C71ACD50-8FB6-4680-B983-985B4C76D2AC}" destId="{5D77068D-8330-491D-8989-7A353D76D77C}" srcOrd="1" destOrd="0" presId="urn:microsoft.com/office/officeart/2005/8/layout/hierarchy1"/>
    <dgm:cxn modelId="{658F4E87-9210-4848-B977-5C144E959A4E}" type="presParOf" srcId="{20A4B1C6-4B53-4D40-89E3-3AFD643B4998}" destId="{D685A073-2C9A-44E8-B794-7E0666EDA36A}" srcOrd="1" destOrd="0" presId="urn:microsoft.com/office/officeart/2005/8/layout/hierarchy1"/>
    <dgm:cxn modelId="{8555C474-6151-4DC1-88B6-CD1BC9138035}" type="presParOf" srcId="{67BF1B46-DFCD-4ACC-9900-4F907C37675F}" destId="{C5DF7561-B0F1-41E7-97D1-2546D0FE7B10}" srcOrd="4" destOrd="0" presId="urn:microsoft.com/office/officeart/2005/8/layout/hierarchy1"/>
    <dgm:cxn modelId="{552EE301-3666-4C02-84B3-6AC6027D7E51}" type="presParOf" srcId="{67BF1B46-DFCD-4ACC-9900-4F907C37675F}" destId="{3512ECAF-7114-47DD-97F9-42D813A75F77}" srcOrd="5" destOrd="0" presId="urn:microsoft.com/office/officeart/2005/8/layout/hierarchy1"/>
    <dgm:cxn modelId="{83430A9C-2D44-4EC5-9060-2D2C86F3CA1E}" type="presParOf" srcId="{3512ECAF-7114-47DD-97F9-42D813A75F77}" destId="{60E85350-FE2E-4919-949D-A1D236E16F37}" srcOrd="0" destOrd="0" presId="urn:microsoft.com/office/officeart/2005/8/layout/hierarchy1"/>
    <dgm:cxn modelId="{262466F5-416D-41BA-88D8-01D277EE6F3F}" type="presParOf" srcId="{60E85350-FE2E-4919-949D-A1D236E16F37}" destId="{5CC18211-D463-49B0-8DA4-13E1AE4C9B05}" srcOrd="0" destOrd="0" presId="urn:microsoft.com/office/officeart/2005/8/layout/hierarchy1"/>
    <dgm:cxn modelId="{35C74330-1CC8-4310-8C1F-E6F8E2F03CC3}" type="presParOf" srcId="{60E85350-FE2E-4919-949D-A1D236E16F37}" destId="{3A3B6D15-B717-4F47-8709-BFCEE84D4363}" srcOrd="1" destOrd="0" presId="urn:microsoft.com/office/officeart/2005/8/layout/hierarchy1"/>
    <dgm:cxn modelId="{64F530A4-13EA-4461-93F7-AA30CFD24642}" type="presParOf" srcId="{3512ECAF-7114-47DD-97F9-42D813A75F77}" destId="{E5B8589D-35F3-46B4-9334-610E103E7B3A}" srcOrd="1" destOrd="0" presId="urn:microsoft.com/office/officeart/2005/8/layout/hierarchy1"/>
    <dgm:cxn modelId="{CA6D2E4D-AD56-4D4B-BD21-74646067AC51}" type="presParOf" srcId="{67BF1B46-DFCD-4ACC-9900-4F907C37675F}" destId="{B47900D3-4331-4B05-A0B9-4D9E2F1AF785}" srcOrd="6" destOrd="0" presId="urn:microsoft.com/office/officeart/2005/8/layout/hierarchy1"/>
    <dgm:cxn modelId="{D352B72A-06F0-499F-84C9-95469D25F841}" type="presParOf" srcId="{67BF1B46-DFCD-4ACC-9900-4F907C37675F}" destId="{C1B6D7B6-4A1F-49F1-ADA9-48E3182ECDA9}" srcOrd="7" destOrd="0" presId="urn:microsoft.com/office/officeart/2005/8/layout/hierarchy1"/>
    <dgm:cxn modelId="{A9F4383E-1E17-4EBC-B1BF-5E2BDEE7DF16}" type="presParOf" srcId="{C1B6D7B6-4A1F-49F1-ADA9-48E3182ECDA9}" destId="{F65D2E91-5566-4A98-A7F1-CA757B91EE43}" srcOrd="0" destOrd="0" presId="urn:microsoft.com/office/officeart/2005/8/layout/hierarchy1"/>
    <dgm:cxn modelId="{FB0A40E2-F3C7-4F41-B127-676E258771B7}" type="presParOf" srcId="{F65D2E91-5566-4A98-A7F1-CA757B91EE43}" destId="{519925FE-6358-419E-8A16-C70D38CD4B56}" srcOrd="0" destOrd="0" presId="urn:microsoft.com/office/officeart/2005/8/layout/hierarchy1"/>
    <dgm:cxn modelId="{C6E1B6E0-957F-417E-BC73-51ECAA26678F}" type="presParOf" srcId="{F65D2E91-5566-4A98-A7F1-CA757B91EE43}" destId="{B71AAA7D-2E27-445B-8AFC-CB73E2FAC680}" srcOrd="1" destOrd="0" presId="urn:microsoft.com/office/officeart/2005/8/layout/hierarchy1"/>
    <dgm:cxn modelId="{1CF6B8E2-64D9-4632-83FA-C71B58983129}" type="presParOf" srcId="{C1B6D7B6-4A1F-49F1-ADA9-48E3182ECDA9}" destId="{90DE1737-A662-4F99-90A2-0E5E1AB0BE7E}" srcOrd="1" destOrd="0" presId="urn:microsoft.com/office/officeart/2005/8/layout/hierarchy1"/>
    <dgm:cxn modelId="{B3EF80CA-2AA1-4A71-BE0C-4C2F1B6FA971}" type="presParOf" srcId="{67BF1B46-DFCD-4ACC-9900-4F907C37675F}" destId="{ED0B234F-D949-4A3D-A2BE-CFC37378E3A2}" srcOrd="8" destOrd="0" presId="urn:microsoft.com/office/officeart/2005/8/layout/hierarchy1"/>
    <dgm:cxn modelId="{EDE0AAEC-62F8-4966-9142-9D04BB18442F}" type="presParOf" srcId="{67BF1B46-DFCD-4ACC-9900-4F907C37675F}" destId="{3D026921-F47B-4E96-9444-9CF8DCEFBD61}" srcOrd="9" destOrd="0" presId="urn:microsoft.com/office/officeart/2005/8/layout/hierarchy1"/>
    <dgm:cxn modelId="{6F580124-0B17-47A6-9DE8-166B14267760}" type="presParOf" srcId="{3D026921-F47B-4E96-9444-9CF8DCEFBD61}" destId="{0E59663F-BE0A-4309-9593-7AA0BE8768DB}" srcOrd="0" destOrd="0" presId="urn:microsoft.com/office/officeart/2005/8/layout/hierarchy1"/>
    <dgm:cxn modelId="{CDC4417D-7D5E-4734-A3E9-642E4F6A9D00}" type="presParOf" srcId="{0E59663F-BE0A-4309-9593-7AA0BE8768DB}" destId="{85F8D2DD-0B87-40BF-87C0-D7C22EC292AF}" srcOrd="0" destOrd="0" presId="urn:microsoft.com/office/officeart/2005/8/layout/hierarchy1"/>
    <dgm:cxn modelId="{116A1AED-5604-4C8B-80B9-4F7CE0AAA77C}" type="presParOf" srcId="{0E59663F-BE0A-4309-9593-7AA0BE8768DB}" destId="{34A56959-EFED-457C-B401-442CCE22C742}" srcOrd="1" destOrd="0" presId="urn:microsoft.com/office/officeart/2005/8/layout/hierarchy1"/>
    <dgm:cxn modelId="{19567EA7-ADC7-448E-8423-38D3DF83BBF7}" type="presParOf" srcId="{3D026921-F47B-4E96-9444-9CF8DCEFBD61}" destId="{F55ABBA9-9AE4-4117-9B01-49F3141992AF}" srcOrd="1" destOrd="0" presId="urn:microsoft.com/office/officeart/2005/8/layout/hierarchy1"/>
    <dgm:cxn modelId="{DC8AC6AD-C71D-40B5-A4C6-A7CB1ABD3ADF}" type="presParOf" srcId="{F55ABBA9-9AE4-4117-9B01-49F3141992AF}" destId="{F7D36D9E-BA23-4526-9406-E542D7DF6D28}" srcOrd="0" destOrd="0" presId="urn:microsoft.com/office/officeart/2005/8/layout/hierarchy1"/>
    <dgm:cxn modelId="{C566A0E0-55CD-42B2-9E0C-7044B10E873E}" type="presParOf" srcId="{F55ABBA9-9AE4-4117-9B01-49F3141992AF}" destId="{D05F710B-EF92-4B40-8905-B802F06929FA}" srcOrd="1" destOrd="0" presId="urn:microsoft.com/office/officeart/2005/8/layout/hierarchy1"/>
    <dgm:cxn modelId="{3955D542-7999-4000-86E8-B6361FF07EB5}" type="presParOf" srcId="{D05F710B-EF92-4B40-8905-B802F06929FA}" destId="{41872C94-C72D-4178-92D2-7250F714C4F3}" srcOrd="0" destOrd="0" presId="urn:microsoft.com/office/officeart/2005/8/layout/hierarchy1"/>
    <dgm:cxn modelId="{7CF7C2B1-452C-430B-9BC0-143F72D881B8}" type="presParOf" srcId="{41872C94-C72D-4178-92D2-7250F714C4F3}" destId="{56269A47-61C1-4FAE-987A-B96CFE4F6598}" srcOrd="0" destOrd="0" presId="urn:microsoft.com/office/officeart/2005/8/layout/hierarchy1"/>
    <dgm:cxn modelId="{FA431A93-4DE4-4CDB-A841-B3EF2664858A}" type="presParOf" srcId="{41872C94-C72D-4178-92D2-7250F714C4F3}" destId="{ABCEF08F-2B5C-4CBD-9BEF-2BC005A2D5F8}" srcOrd="1" destOrd="0" presId="urn:microsoft.com/office/officeart/2005/8/layout/hierarchy1"/>
    <dgm:cxn modelId="{18CD77DA-7069-4622-839A-6436D05D0BB5}" type="presParOf" srcId="{D05F710B-EF92-4B40-8905-B802F06929FA}" destId="{488D09C7-A4FF-490F-888E-9B82F3806C03}" srcOrd="1" destOrd="0" presId="urn:microsoft.com/office/officeart/2005/8/layout/hierarchy1"/>
    <dgm:cxn modelId="{A309A542-D9B2-40B2-A31A-92F0CE26620E}" type="presParOf" srcId="{F55ABBA9-9AE4-4117-9B01-49F3141992AF}" destId="{6F90DBAD-D000-478A-8459-024F1DB0B614}" srcOrd="2" destOrd="0" presId="urn:microsoft.com/office/officeart/2005/8/layout/hierarchy1"/>
    <dgm:cxn modelId="{DFECA0EF-8075-4C77-9EB7-6AC0DF8DF490}" type="presParOf" srcId="{F55ABBA9-9AE4-4117-9B01-49F3141992AF}" destId="{97BA7CE7-362B-4ACA-860D-0388EC658572}" srcOrd="3" destOrd="0" presId="urn:microsoft.com/office/officeart/2005/8/layout/hierarchy1"/>
    <dgm:cxn modelId="{412B1210-1175-4F89-A74F-82850E28FE0A}" type="presParOf" srcId="{97BA7CE7-362B-4ACA-860D-0388EC658572}" destId="{99C592CF-5F71-43E2-BA48-0DF81276D998}" srcOrd="0" destOrd="0" presId="urn:microsoft.com/office/officeart/2005/8/layout/hierarchy1"/>
    <dgm:cxn modelId="{F31FB034-641A-4D91-9E43-F81306D40A71}" type="presParOf" srcId="{99C592CF-5F71-43E2-BA48-0DF81276D998}" destId="{2E9EA543-A1BB-4ADB-8467-0BC37F857D79}" srcOrd="0" destOrd="0" presId="urn:microsoft.com/office/officeart/2005/8/layout/hierarchy1"/>
    <dgm:cxn modelId="{CABAF6FF-5038-4803-9B0E-2BABE58639C5}" type="presParOf" srcId="{99C592CF-5F71-43E2-BA48-0DF81276D998}" destId="{FADD35FF-FAAF-4DD9-81FB-4DB1AC8B1864}" srcOrd="1" destOrd="0" presId="urn:microsoft.com/office/officeart/2005/8/layout/hierarchy1"/>
    <dgm:cxn modelId="{46DA60AA-FBE9-40F0-BFF7-C8CCDBA202E4}" type="presParOf" srcId="{97BA7CE7-362B-4ACA-860D-0388EC658572}" destId="{387EC7C8-6E3F-410F-BAED-0B6FA9B47D12}" srcOrd="1" destOrd="0" presId="urn:microsoft.com/office/officeart/2005/8/layout/hierarchy1"/>
    <dgm:cxn modelId="{487686CF-BD2D-48F9-A950-B5CE01DCB057}" type="presParOf" srcId="{F55ABBA9-9AE4-4117-9B01-49F3141992AF}" destId="{4091E492-7010-409C-8F1E-A59AB988F398}" srcOrd="4" destOrd="0" presId="urn:microsoft.com/office/officeart/2005/8/layout/hierarchy1"/>
    <dgm:cxn modelId="{C346E613-E6EA-42A8-AADD-57EB5F17E78D}" type="presParOf" srcId="{F55ABBA9-9AE4-4117-9B01-49F3141992AF}" destId="{00282DA1-3B25-4AD2-AE24-3607B91C854B}" srcOrd="5" destOrd="0" presId="urn:microsoft.com/office/officeart/2005/8/layout/hierarchy1"/>
    <dgm:cxn modelId="{CABC2363-0FF1-44C0-80ED-F2B4C8685186}" type="presParOf" srcId="{00282DA1-3B25-4AD2-AE24-3607B91C854B}" destId="{CFEEB6C6-7649-43F3-B833-C3186DE920A9}" srcOrd="0" destOrd="0" presId="urn:microsoft.com/office/officeart/2005/8/layout/hierarchy1"/>
    <dgm:cxn modelId="{8E7A4A67-29BA-4155-834C-D61639678E5C}" type="presParOf" srcId="{CFEEB6C6-7649-43F3-B833-C3186DE920A9}" destId="{596AEDE1-0F2A-457E-BC23-E78EF42AE13B}" srcOrd="0" destOrd="0" presId="urn:microsoft.com/office/officeart/2005/8/layout/hierarchy1"/>
    <dgm:cxn modelId="{053EA438-C699-4883-8FA0-9FE7EB382D71}" type="presParOf" srcId="{CFEEB6C6-7649-43F3-B833-C3186DE920A9}" destId="{09FD2C6F-3CBC-4E11-8CCD-E90CE735FD28}" srcOrd="1" destOrd="0" presId="urn:microsoft.com/office/officeart/2005/8/layout/hierarchy1"/>
    <dgm:cxn modelId="{F9E0B34C-56EA-4DA2-8C24-A56E38B7BA72}" type="presParOf" srcId="{00282DA1-3B25-4AD2-AE24-3607B91C854B}" destId="{4A576ED1-957E-4715-B415-DD6B1D04DAEB}" srcOrd="1" destOrd="0" presId="urn:microsoft.com/office/officeart/2005/8/layout/hierarchy1"/>
    <dgm:cxn modelId="{2F033351-9841-434A-AE6C-BFFDDFC9587D}" type="presParOf" srcId="{F55ABBA9-9AE4-4117-9B01-49F3141992AF}" destId="{6E8CC4BF-DC94-4128-BDAE-634D5F72E95B}" srcOrd="6" destOrd="0" presId="urn:microsoft.com/office/officeart/2005/8/layout/hierarchy1"/>
    <dgm:cxn modelId="{1BC709E6-7D55-4C67-8D54-97A4BE30BA1E}" type="presParOf" srcId="{F55ABBA9-9AE4-4117-9B01-49F3141992AF}" destId="{D111DFD7-353B-4BAC-86F4-4060510672FE}" srcOrd="7" destOrd="0" presId="urn:microsoft.com/office/officeart/2005/8/layout/hierarchy1"/>
    <dgm:cxn modelId="{AE298FB8-4B13-49E7-81C8-2D5B889B6CE2}" type="presParOf" srcId="{D111DFD7-353B-4BAC-86F4-4060510672FE}" destId="{1A5FF81E-6934-4911-906F-CC8076980BDF}" srcOrd="0" destOrd="0" presId="urn:microsoft.com/office/officeart/2005/8/layout/hierarchy1"/>
    <dgm:cxn modelId="{AD069CFF-C12A-44CF-92D6-92C2AB938EB7}" type="presParOf" srcId="{1A5FF81E-6934-4911-906F-CC8076980BDF}" destId="{4AF837EF-DB19-4C87-936C-9E6D027CBD72}" srcOrd="0" destOrd="0" presId="urn:microsoft.com/office/officeart/2005/8/layout/hierarchy1"/>
    <dgm:cxn modelId="{F4C7EB5A-A5C7-4C80-82C3-DAD0F5F92184}" type="presParOf" srcId="{1A5FF81E-6934-4911-906F-CC8076980BDF}" destId="{66AB8A81-E2D4-4F50-BB0A-6CA481584987}" srcOrd="1" destOrd="0" presId="urn:microsoft.com/office/officeart/2005/8/layout/hierarchy1"/>
    <dgm:cxn modelId="{344A7C00-ADF7-4AE9-A6DD-509F3B8B2F7E}" type="presParOf" srcId="{D111DFD7-353B-4BAC-86F4-4060510672FE}" destId="{4DC54783-39D0-41B7-B3B6-BAFF950DFA9F}" srcOrd="1" destOrd="0" presId="urn:microsoft.com/office/officeart/2005/8/layout/hierarchy1"/>
    <dgm:cxn modelId="{66732F3C-D86A-4D16-BF0A-8F92FF46841E}" type="presParOf" srcId="{67BF1B46-DFCD-4ACC-9900-4F907C37675F}" destId="{2E7E4798-7A73-468C-B2D5-5F5D53C0ED15}" srcOrd="10" destOrd="0" presId="urn:microsoft.com/office/officeart/2005/8/layout/hierarchy1"/>
    <dgm:cxn modelId="{176EC8CF-D1DF-475B-B8C2-6752647E20B2}" type="presParOf" srcId="{67BF1B46-DFCD-4ACC-9900-4F907C37675F}" destId="{C204B232-57C1-4A3E-891A-4F5FB9CB4ADA}" srcOrd="11" destOrd="0" presId="urn:microsoft.com/office/officeart/2005/8/layout/hierarchy1"/>
    <dgm:cxn modelId="{D534E2CC-B8D8-4C23-88B1-2F8CC147F4CB}" type="presParOf" srcId="{C204B232-57C1-4A3E-891A-4F5FB9CB4ADA}" destId="{36944543-823B-4581-B264-8EACAEFAC7B5}" srcOrd="0" destOrd="0" presId="urn:microsoft.com/office/officeart/2005/8/layout/hierarchy1"/>
    <dgm:cxn modelId="{05617BB5-8C2F-4E3B-8FF1-52B439351425}" type="presParOf" srcId="{36944543-823B-4581-B264-8EACAEFAC7B5}" destId="{3D200922-6DA0-4CE5-97BE-26FB32E42EB7}" srcOrd="0" destOrd="0" presId="urn:microsoft.com/office/officeart/2005/8/layout/hierarchy1"/>
    <dgm:cxn modelId="{F012BC51-F8A9-43CE-8A77-BD56FE33F061}" type="presParOf" srcId="{36944543-823B-4581-B264-8EACAEFAC7B5}" destId="{D61BC07A-CB56-452A-8EF0-11DD7ECBD914}" srcOrd="1" destOrd="0" presId="urn:microsoft.com/office/officeart/2005/8/layout/hierarchy1"/>
    <dgm:cxn modelId="{DAE635AE-5682-499A-816E-5192A1EA4844}" type="presParOf" srcId="{C204B232-57C1-4A3E-891A-4F5FB9CB4ADA}" destId="{8E87A114-EB2E-4163-A8ED-F3526B1385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E7E4798-7A73-468C-B2D5-5F5D53C0ED15}">
      <dsp:nvSpPr>
        <dsp:cNvPr id="0" name=""/>
        <dsp:cNvSpPr/>
      </dsp:nvSpPr>
      <dsp:spPr>
        <a:xfrm>
          <a:off x="2767458" y="1518394"/>
          <a:ext cx="2373808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2373808" y="153973"/>
              </a:lnTo>
              <a:lnTo>
                <a:pt x="2373808" y="22594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CC4BF-DC94-4128-BDAE-634D5F72E95B}">
      <dsp:nvSpPr>
        <dsp:cNvPr id="0" name=""/>
        <dsp:cNvSpPr/>
      </dsp:nvSpPr>
      <dsp:spPr>
        <a:xfrm>
          <a:off x="4191744" y="2237658"/>
          <a:ext cx="1424285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1424285" y="153973"/>
              </a:lnTo>
              <a:lnTo>
                <a:pt x="1424285" y="2259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91E492-7010-409C-8F1E-A59AB988F398}">
      <dsp:nvSpPr>
        <dsp:cNvPr id="0" name=""/>
        <dsp:cNvSpPr/>
      </dsp:nvSpPr>
      <dsp:spPr>
        <a:xfrm>
          <a:off x="4191744" y="2237658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474761" y="153973"/>
              </a:lnTo>
              <a:lnTo>
                <a:pt x="474761" y="2259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0DBAD-D000-478A-8459-024F1DB0B614}">
      <dsp:nvSpPr>
        <dsp:cNvPr id="0" name=""/>
        <dsp:cNvSpPr/>
      </dsp:nvSpPr>
      <dsp:spPr>
        <a:xfrm>
          <a:off x="3716982" y="2237658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474761" y="0"/>
              </a:moveTo>
              <a:lnTo>
                <a:pt x="474761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36D9E-BA23-4526-9406-E542D7DF6D28}">
      <dsp:nvSpPr>
        <dsp:cNvPr id="0" name=""/>
        <dsp:cNvSpPr/>
      </dsp:nvSpPr>
      <dsp:spPr>
        <a:xfrm>
          <a:off x="2767458" y="2237658"/>
          <a:ext cx="1424285" cy="225943"/>
        </a:xfrm>
        <a:custGeom>
          <a:avLst/>
          <a:gdLst/>
          <a:ahLst/>
          <a:cxnLst/>
          <a:rect l="0" t="0" r="0" b="0"/>
          <a:pathLst>
            <a:path>
              <a:moveTo>
                <a:pt x="1424285" y="0"/>
              </a:moveTo>
              <a:lnTo>
                <a:pt x="1424285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B234F-D949-4A3D-A2BE-CFC37378E3A2}">
      <dsp:nvSpPr>
        <dsp:cNvPr id="0" name=""/>
        <dsp:cNvSpPr/>
      </dsp:nvSpPr>
      <dsp:spPr>
        <a:xfrm>
          <a:off x="2767458" y="1518394"/>
          <a:ext cx="1424285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1424285" y="153973"/>
              </a:lnTo>
              <a:lnTo>
                <a:pt x="1424285" y="22594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900D3-4331-4B05-A0B9-4D9E2F1AF785}">
      <dsp:nvSpPr>
        <dsp:cNvPr id="0" name=""/>
        <dsp:cNvSpPr/>
      </dsp:nvSpPr>
      <dsp:spPr>
        <a:xfrm>
          <a:off x="2767458" y="1518394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973"/>
              </a:lnTo>
              <a:lnTo>
                <a:pt x="474761" y="153973"/>
              </a:lnTo>
              <a:lnTo>
                <a:pt x="474761" y="22594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F7561-B0F1-41E7-97D1-2546D0FE7B10}">
      <dsp:nvSpPr>
        <dsp:cNvPr id="0" name=""/>
        <dsp:cNvSpPr/>
      </dsp:nvSpPr>
      <dsp:spPr>
        <a:xfrm>
          <a:off x="2292697" y="1518394"/>
          <a:ext cx="474761" cy="225943"/>
        </a:xfrm>
        <a:custGeom>
          <a:avLst/>
          <a:gdLst/>
          <a:ahLst/>
          <a:cxnLst/>
          <a:rect l="0" t="0" r="0" b="0"/>
          <a:pathLst>
            <a:path>
              <a:moveTo>
                <a:pt x="474761" y="0"/>
              </a:moveTo>
              <a:lnTo>
                <a:pt x="474761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7889D9-39E4-4A5B-AB91-4C497761618B}">
      <dsp:nvSpPr>
        <dsp:cNvPr id="0" name=""/>
        <dsp:cNvSpPr/>
      </dsp:nvSpPr>
      <dsp:spPr>
        <a:xfrm>
          <a:off x="1343173" y="1518394"/>
          <a:ext cx="1424285" cy="225943"/>
        </a:xfrm>
        <a:custGeom>
          <a:avLst/>
          <a:gdLst/>
          <a:ahLst/>
          <a:cxnLst/>
          <a:rect l="0" t="0" r="0" b="0"/>
          <a:pathLst>
            <a:path>
              <a:moveTo>
                <a:pt x="1424285" y="0"/>
              </a:moveTo>
              <a:lnTo>
                <a:pt x="1424285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92E1D-FA4A-4A12-925A-8302548467C0}">
      <dsp:nvSpPr>
        <dsp:cNvPr id="0" name=""/>
        <dsp:cNvSpPr/>
      </dsp:nvSpPr>
      <dsp:spPr>
        <a:xfrm>
          <a:off x="393650" y="1518394"/>
          <a:ext cx="2373808" cy="225943"/>
        </a:xfrm>
        <a:custGeom>
          <a:avLst/>
          <a:gdLst/>
          <a:ahLst/>
          <a:cxnLst/>
          <a:rect l="0" t="0" r="0" b="0"/>
          <a:pathLst>
            <a:path>
              <a:moveTo>
                <a:pt x="2373808" y="0"/>
              </a:moveTo>
              <a:lnTo>
                <a:pt x="2373808" y="153973"/>
              </a:lnTo>
              <a:lnTo>
                <a:pt x="0" y="153973"/>
              </a:lnTo>
              <a:lnTo>
                <a:pt x="0" y="22594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75C91-8EB6-4C77-8E99-67B56F5B99F8}">
      <dsp:nvSpPr>
        <dsp:cNvPr id="0" name=""/>
        <dsp:cNvSpPr/>
      </dsp:nvSpPr>
      <dsp:spPr>
        <a:xfrm>
          <a:off x="2379017" y="1025073"/>
          <a:ext cx="776882" cy="4933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D85D7E-C466-493E-BD6C-0DDD9783C9F3}">
      <dsp:nvSpPr>
        <dsp:cNvPr id="0" name=""/>
        <dsp:cNvSpPr/>
      </dsp:nvSpPr>
      <dsp:spPr>
        <a:xfrm>
          <a:off x="2465337" y="1107077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Home</a:t>
          </a:r>
        </a:p>
      </dsp:txBody>
      <dsp:txXfrm>
        <a:off x="2465337" y="1107077"/>
        <a:ext cx="776882" cy="493320"/>
      </dsp:txXfrm>
    </dsp:sp>
    <dsp:sp modelId="{58FB5B26-6DF7-4A93-ABCA-76C04866E3DB}">
      <dsp:nvSpPr>
        <dsp:cNvPr id="0" name=""/>
        <dsp:cNvSpPr/>
      </dsp:nvSpPr>
      <dsp:spPr>
        <a:xfrm>
          <a:off x="5208" y="1744337"/>
          <a:ext cx="776882" cy="4933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8BEE60-6487-4704-9627-DA680F543CAD}">
      <dsp:nvSpPr>
        <dsp:cNvPr id="0" name=""/>
        <dsp:cNvSpPr/>
      </dsp:nvSpPr>
      <dsp:spPr>
        <a:xfrm>
          <a:off x="91529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Image</a:t>
          </a:r>
          <a:endParaRPr lang="en-GB" sz="1400" kern="1200" dirty="0"/>
        </a:p>
      </dsp:txBody>
      <dsp:txXfrm>
        <a:off x="91529" y="1826341"/>
        <a:ext cx="776882" cy="493320"/>
      </dsp:txXfrm>
    </dsp:sp>
    <dsp:sp modelId="{AF5C074B-04AA-4197-B711-A7B1B1054C5B}">
      <dsp:nvSpPr>
        <dsp:cNvPr id="0" name=""/>
        <dsp:cNvSpPr/>
      </dsp:nvSpPr>
      <dsp:spPr>
        <a:xfrm>
          <a:off x="954732" y="1744337"/>
          <a:ext cx="776882" cy="4933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77068D-8330-491D-8989-7A353D76D77C}">
      <dsp:nvSpPr>
        <dsp:cNvPr id="0" name=""/>
        <dsp:cNvSpPr/>
      </dsp:nvSpPr>
      <dsp:spPr>
        <a:xfrm>
          <a:off x="1041052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Audio</a:t>
          </a:r>
        </a:p>
      </dsp:txBody>
      <dsp:txXfrm>
        <a:off x="1041052" y="1826341"/>
        <a:ext cx="776882" cy="493320"/>
      </dsp:txXfrm>
    </dsp:sp>
    <dsp:sp modelId="{5CC18211-D463-49B0-8DA4-13E1AE4C9B05}">
      <dsp:nvSpPr>
        <dsp:cNvPr id="0" name=""/>
        <dsp:cNvSpPr/>
      </dsp:nvSpPr>
      <dsp:spPr>
        <a:xfrm>
          <a:off x="1904255" y="1744337"/>
          <a:ext cx="776882" cy="4933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3B6D15-B717-4F47-8709-BFCEE84D4363}">
      <dsp:nvSpPr>
        <dsp:cNvPr id="0" name=""/>
        <dsp:cNvSpPr/>
      </dsp:nvSpPr>
      <dsp:spPr>
        <a:xfrm>
          <a:off x="1990576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Video</a:t>
          </a:r>
        </a:p>
      </dsp:txBody>
      <dsp:txXfrm>
        <a:off x="1990576" y="1826341"/>
        <a:ext cx="776882" cy="493320"/>
      </dsp:txXfrm>
    </dsp:sp>
    <dsp:sp modelId="{519925FE-6358-419E-8A16-C70D38CD4B56}">
      <dsp:nvSpPr>
        <dsp:cNvPr id="0" name=""/>
        <dsp:cNvSpPr/>
      </dsp:nvSpPr>
      <dsp:spPr>
        <a:xfrm>
          <a:off x="2853779" y="1744337"/>
          <a:ext cx="776882" cy="4933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1AAA7D-2E27-445B-8AFC-CB73E2FAC680}">
      <dsp:nvSpPr>
        <dsp:cNvPr id="0" name=""/>
        <dsp:cNvSpPr/>
      </dsp:nvSpPr>
      <dsp:spPr>
        <a:xfrm>
          <a:off x="2940099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Signup</a:t>
          </a:r>
        </a:p>
      </dsp:txBody>
      <dsp:txXfrm>
        <a:off x="2940099" y="1826341"/>
        <a:ext cx="776882" cy="493320"/>
      </dsp:txXfrm>
    </dsp:sp>
    <dsp:sp modelId="{85F8D2DD-0B87-40BF-87C0-D7C22EC292AF}">
      <dsp:nvSpPr>
        <dsp:cNvPr id="0" name=""/>
        <dsp:cNvSpPr/>
      </dsp:nvSpPr>
      <dsp:spPr>
        <a:xfrm>
          <a:off x="3803302" y="1744337"/>
          <a:ext cx="776882" cy="4933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A56959-EFED-457C-B401-442CCE22C742}">
      <dsp:nvSpPr>
        <dsp:cNvPr id="0" name=""/>
        <dsp:cNvSpPr/>
      </dsp:nvSpPr>
      <dsp:spPr>
        <a:xfrm>
          <a:off x="3889623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Login</a:t>
          </a:r>
        </a:p>
      </dsp:txBody>
      <dsp:txXfrm>
        <a:off x="3889623" y="1826341"/>
        <a:ext cx="776882" cy="493320"/>
      </dsp:txXfrm>
    </dsp:sp>
    <dsp:sp modelId="{56269A47-61C1-4FAE-987A-B96CFE4F6598}">
      <dsp:nvSpPr>
        <dsp:cNvPr id="0" name=""/>
        <dsp:cNvSpPr/>
      </dsp:nvSpPr>
      <dsp:spPr>
        <a:xfrm>
          <a:off x="2379017" y="2463601"/>
          <a:ext cx="776882" cy="4933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CEF08F-2B5C-4CBD-9BEF-2BC005A2D5F8}">
      <dsp:nvSpPr>
        <dsp:cNvPr id="0" name=""/>
        <dsp:cNvSpPr/>
      </dsp:nvSpPr>
      <dsp:spPr>
        <a:xfrm>
          <a:off x="2465337" y="2545605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Upload Image</a:t>
          </a:r>
        </a:p>
      </dsp:txBody>
      <dsp:txXfrm>
        <a:off x="2465337" y="2545605"/>
        <a:ext cx="776882" cy="493320"/>
      </dsp:txXfrm>
    </dsp:sp>
    <dsp:sp modelId="{2E9EA543-A1BB-4ADB-8467-0BC37F857D79}">
      <dsp:nvSpPr>
        <dsp:cNvPr id="0" name=""/>
        <dsp:cNvSpPr/>
      </dsp:nvSpPr>
      <dsp:spPr>
        <a:xfrm>
          <a:off x="3328541" y="2463601"/>
          <a:ext cx="776882" cy="4933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DD35FF-FAAF-4DD9-81FB-4DB1AC8B1864}">
      <dsp:nvSpPr>
        <dsp:cNvPr id="0" name=""/>
        <dsp:cNvSpPr/>
      </dsp:nvSpPr>
      <dsp:spPr>
        <a:xfrm>
          <a:off x="3414861" y="2545605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Upload  video</a:t>
          </a:r>
        </a:p>
      </dsp:txBody>
      <dsp:txXfrm>
        <a:off x="3414861" y="2545605"/>
        <a:ext cx="776882" cy="493320"/>
      </dsp:txXfrm>
    </dsp:sp>
    <dsp:sp modelId="{596AEDE1-0F2A-457E-BC23-E78EF42AE13B}">
      <dsp:nvSpPr>
        <dsp:cNvPr id="0" name=""/>
        <dsp:cNvSpPr/>
      </dsp:nvSpPr>
      <dsp:spPr>
        <a:xfrm>
          <a:off x="4278064" y="2463601"/>
          <a:ext cx="776882" cy="4933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FD2C6F-3CBC-4E11-8CCD-E90CE735FD28}">
      <dsp:nvSpPr>
        <dsp:cNvPr id="0" name=""/>
        <dsp:cNvSpPr/>
      </dsp:nvSpPr>
      <dsp:spPr>
        <a:xfrm>
          <a:off x="4364384" y="2545605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Upload  audio</a:t>
          </a:r>
        </a:p>
      </dsp:txBody>
      <dsp:txXfrm>
        <a:off x="4364384" y="2545605"/>
        <a:ext cx="776882" cy="493320"/>
      </dsp:txXfrm>
    </dsp:sp>
    <dsp:sp modelId="{4AF837EF-DB19-4C87-936C-9E6D027CBD72}">
      <dsp:nvSpPr>
        <dsp:cNvPr id="0" name=""/>
        <dsp:cNvSpPr/>
      </dsp:nvSpPr>
      <dsp:spPr>
        <a:xfrm>
          <a:off x="5227587" y="2463601"/>
          <a:ext cx="776882" cy="4933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AB8A81-E2D4-4F50-BB0A-6CA481584987}">
      <dsp:nvSpPr>
        <dsp:cNvPr id="0" name=""/>
        <dsp:cNvSpPr/>
      </dsp:nvSpPr>
      <dsp:spPr>
        <a:xfrm>
          <a:off x="5313908" y="2545605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Logout</a:t>
          </a:r>
        </a:p>
      </dsp:txBody>
      <dsp:txXfrm>
        <a:off x="5313908" y="2545605"/>
        <a:ext cx="776882" cy="493320"/>
      </dsp:txXfrm>
    </dsp:sp>
    <dsp:sp modelId="{3D200922-6DA0-4CE5-97BE-26FB32E42EB7}">
      <dsp:nvSpPr>
        <dsp:cNvPr id="0" name=""/>
        <dsp:cNvSpPr/>
      </dsp:nvSpPr>
      <dsp:spPr>
        <a:xfrm>
          <a:off x="4752826" y="1744337"/>
          <a:ext cx="776882" cy="4933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1BC07A-CB56-452A-8EF0-11DD7ECBD914}">
      <dsp:nvSpPr>
        <dsp:cNvPr id="0" name=""/>
        <dsp:cNvSpPr/>
      </dsp:nvSpPr>
      <dsp:spPr>
        <a:xfrm>
          <a:off x="4839146" y="1826341"/>
          <a:ext cx="776882" cy="493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Contact</a:t>
          </a:r>
        </a:p>
      </dsp:txBody>
      <dsp:txXfrm>
        <a:off x="4839146" y="1826341"/>
        <a:ext cx="776882" cy="493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7BE81-AF14-4C78-A2E1-DE1AB7B3801E}" type="datetimeFigureOut">
              <a:rPr lang="en-US" smtClean="0"/>
              <a:pPr/>
              <a:t>8/16/2017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D4B9C-50C1-4715-B4A0-85B411D85E4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ransition spd="med">
    <p:wedg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079625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 smtClean="0">
                <a:latin typeface="Algerian" pitchFamily="82" charset="0"/>
              </a:rPr>
              <a:t>  </a:t>
            </a:r>
            <a:r>
              <a:rPr lang="en-GB" sz="3600" b="1" dirty="0" smtClean="0">
                <a:latin typeface="Arial Black" pitchFamily="34" charset="0"/>
              </a:rPr>
              <a:t>Project </a:t>
            </a:r>
            <a:br>
              <a:rPr lang="en-GB" sz="3600" b="1" dirty="0" smtClean="0">
                <a:latin typeface="Arial Black" pitchFamily="34" charset="0"/>
              </a:rPr>
            </a:br>
            <a:r>
              <a:rPr lang="en-GB" sz="3600" b="1" dirty="0" smtClean="0">
                <a:latin typeface="Arial Black" pitchFamily="34" charset="0"/>
              </a:rPr>
              <a:t> on </a:t>
            </a:r>
            <a:br>
              <a:rPr lang="en-GB" sz="3600" b="1" dirty="0" smtClean="0">
                <a:latin typeface="Arial Black" pitchFamily="34" charset="0"/>
              </a:rPr>
            </a:br>
            <a:r>
              <a:rPr lang="en-GB" sz="3600" b="1" dirty="0" smtClean="0">
                <a:latin typeface="Arial Black" pitchFamily="34" charset="0"/>
              </a:rPr>
              <a:t>    Islamic Resources</a:t>
            </a:r>
            <a:endParaRPr lang="en-GB" sz="3600" b="1" dirty="0"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133600"/>
            <a:ext cx="9144000" cy="472440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 sz="2800" u="sng" dirty="0" smtClean="0">
                <a:solidFill>
                  <a:schemeClr val="tx2"/>
                </a:solidFill>
              </a:rPr>
              <a:t>Submitted To:</a:t>
            </a:r>
          </a:p>
          <a:p>
            <a:pPr algn="ctr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Kazi Wohiduzzaman</a:t>
            </a:r>
          </a:p>
          <a:p>
            <a:pPr algn="ctr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Senior Lecturer, Dept. Of EEE</a:t>
            </a:r>
          </a:p>
          <a:p>
            <a:pPr algn="ctr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Metropolitan University</a:t>
            </a:r>
          </a:p>
          <a:p>
            <a:pPr algn="ctr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GB" sz="2800" u="sng" dirty="0" smtClean="0">
                <a:solidFill>
                  <a:schemeClr val="tx2"/>
                </a:solidFill>
              </a:rPr>
              <a:t>Submitted By:</a:t>
            </a:r>
          </a:p>
          <a:p>
            <a:pPr algn="ctr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Md Rubel Siddek</a:t>
            </a:r>
          </a:p>
          <a:p>
            <a:pPr algn="ctr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ID: 141-115-016</a:t>
            </a:r>
          </a:p>
          <a:p>
            <a:pPr algn="ctr">
              <a:spcBef>
                <a:spcPts val="0"/>
              </a:spcBef>
            </a:pPr>
            <a:r>
              <a:rPr lang="en-GB" sz="2400" dirty="0" smtClean="0">
                <a:solidFill>
                  <a:schemeClr val="tx2"/>
                </a:solidFill>
              </a:rPr>
              <a:t>Date:16</a:t>
            </a:r>
            <a:r>
              <a:rPr lang="en-GB" sz="2400" baseline="30000" dirty="0" smtClean="0">
                <a:solidFill>
                  <a:schemeClr val="tx2"/>
                </a:solidFill>
              </a:rPr>
              <a:t>th</a:t>
            </a:r>
            <a:r>
              <a:rPr lang="en-GB" sz="2400" dirty="0" smtClean="0">
                <a:solidFill>
                  <a:schemeClr val="tx2"/>
                </a:solidFill>
              </a:rPr>
              <a:t> August,2017</a:t>
            </a:r>
          </a:p>
          <a:p>
            <a:pPr algn="ctr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ctr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ctr">
              <a:spcBef>
                <a:spcPts val="0"/>
              </a:spcBef>
            </a:pPr>
            <a:endParaRPr lang="en-GB" sz="2400" dirty="0" smtClean="0">
              <a:solidFill>
                <a:schemeClr val="tx2"/>
              </a:solidFill>
            </a:endParaRPr>
          </a:p>
          <a:p>
            <a:pPr algn="ctr">
              <a:spcBef>
                <a:spcPts val="0"/>
              </a:spcBef>
            </a:pPr>
            <a:endParaRPr lang="en-GB" sz="2400" u="sng" dirty="0" smtClean="0">
              <a:solidFill>
                <a:schemeClr val="tx2"/>
              </a:solidFill>
            </a:endParaRPr>
          </a:p>
          <a:p>
            <a:pPr algn="ctr">
              <a:spcBef>
                <a:spcPts val="0"/>
              </a:spcBef>
            </a:pPr>
            <a:endParaRPr lang="en-GB" dirty="0" smtClean="0">
              <a:solidFill>
                <a:schemeClr val="tx2"/>
              </a:solidFill>
            </a:endParaRPr>
          </a:p>
          <a:p>
            <a:pPr algn="r">
              <a:spcBef>
                <a:spcPts val="0"/>
              </a:spcBef>
            </a:pPr>
            <a:endParaRPr lang="en-GB" dirty="0" smtClean="0">
              <a:solidFill>
                <a:schemeClr val="tx2"/>
              </a:solidFill>
            </a:endParaRPr>
          </a:p>
          <a:p>
            <a:pPr algn="r">
              <a:spcBef>
                <a:spcPts val="0"/>
              </a:spcBef>
            </a:pPr>
            <a:endParaRPr lang="en-GB" dirty="0" smtClean="0">
              <a:solidFill>
                <a:schemeClr val="tx2"/>
              </a:solidFill>
            </a:endParaRPr>
          </a:p>
          <a:p>
            <a:endParaRPr lang="en-GB" dirty="0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28800" y="533400"/>
            <a:ext cx="4387483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Login page</a:t>
            </a:r>
          </a:p>
        </p:txBody>
      </p:sp>
      <p:pic>
        <p:nvPicPr>
          <p:cNvPr id="5" name="Picture 4" descr="Islamic Solu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144000" cy="5410201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28800" y="533400"/>
            <a:ext cx="4387483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Image upload</a:t>
            </a:r>
          </a:p>
        </p:txBody>
      </p:sp>
      <p:pic>
        <p:nvPicPr>
          <p:cNvPr id="4" name="Picture 3" descr="Image Upl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28800" y="533400"/>
            <a:ext cx="4387483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Video upload</a:t>
            </a:r>
          </a:p>
        </p:txBody>
      </p:sp>
      <p:pic>
        <p:nvPicPr>
          <p:cNvPr id="5" name="Picture 4" descr="Video Upl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28800" y="533400"/>
            <a:ext cx="4387483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Audio upload</a:t>
            </a:r>
          </a:p>
        </p:txBody>
      </p:sp>
      <p:pic>
        <p:nvPicPr>
          <p:cNvPr id="3" name="Picture 2" descr="Audio Upl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28800" y="533400"/>
            <a:ext cx="4387483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Admin panel</a:t>
            </a:r>
          </a:p>
        </p:txBody>
      </p:sp>
      <p:pic>
        <p:nvPicPr>
          <p:cNvPr id="4" name="Picture 3" descr="Admin fo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28800" y="533400"/>
            <a:ext cx="4387483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Contact page</a:t>
            </a:r>
          </a:p>
        </p:txBody>
      </p:sp>
      <p:pic>
        <p:nvPicPr>
          <p:cNvPr id="4" name="Picture 3" descr="conta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3200" smtClean="0"/>
              <a:t> Development tools:</a:t>
            </a:r>
            <a:endParaRPr lang="en-GB" sz="3200" dirty="0" smtClean="0"/>
          </a:p>
          <a:p>
            <a:pPr lvl="1">
              <a:buFont typeface="Wingdings" pitchFamily="2" charset="2"/>
              <a:buChar char="Ø"/>
            </a:pPr>
            <a:r>
              <a:rPr lang="en-US" sz="3200" dirty="0" smtClean="0"/>
              <a:t> </a:t>
            </a:r>
            <a:r>
              <a:rPr lang="en-US" dirty="0" smtClean="0"/>
              <a:t>PHP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Mysql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HTML5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Bootstrap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CSS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jQuery</a:t>
            </a:r>
          </a:p>
          <a:p>
            <a:pPr lvl="1">
              <a:buFont typeface="Wingdings" pitchFamily="2" charset="2"/>
              <a:buChar char="Ø"/>
            </a:pPr>
            <a:endParaRPr lang="en-US" sz="3200" dirty="0" smtClean="0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3200400"/>
            <a:ext cx="4804906" cy="1219200"/>
          </a:xfrm>
        </p:spPr>
        <p:txBody>
          <a:bodyPr numCol="1">
            <a:noAutofit/>
          </a:bodyPr>
          <a:lstStyle/>
          <a:p>
            <a:pPr marL="514350" indent="-514350" algn="ctr">
              <a:lnSpc>
                <a:spcPct val="300000"/>
              </a:lnSpc>
              <a:buNone/>
            </a:pPr>
            <a:r>
              <a:rPr lang="en-GB" sz="3200" dirty="0" smtClean="0">
                <a:solidFill>
                  <a:schemeClr val="accent2"/>
                </a:solidFill>
                <a:latin typeface="Algerian" pitchFamily="82" charset="0"/>
              </a:rPr>
              <a:t>Thank you</a:t>
            </a: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400" y="381000"/>
            <a:ext cx="6781800" cy="490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 3" charset="2"/>
              <a:buChar char=""/>
            </a:pPr>
            <a:endParaRPr lang="en-US" sz="2800" dirty="0" smtClean="0"/>
          </a:p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>
                <a:solidFill>
                  <a:prstClr val="white"/>
                </a:solidFill>
                <a:ea typeface="+mj-ea"/>
                <a:cs typeface="+mj-cs"/>
              </a:rPr>
              <a:t>Index</a:t>
            </a:r>
            <a:r>
              <a:rPr lang="en-US" sz="2800" dirty="0" smtClean="0">
                <a:solidFill>
                  <a:prstClr val="white"/>
                </a:solidFill>
                <a:ea typeface="+mj-ea"/>
                <a:cs typeface="+mj-cs"/>
              </a:rPr>
              <a:t>:</a:t>
            </a:r>
            <a:endParaRPr lang="en-GB" sz="3400" b="1" i="1" dirty="0" smtClean="0">
              <a:solidFill>
                <a:prstClr val="white"/>
              </a:solidFill>
              <a:ea typeface="+mj-ea"/>
              <a:cs typeface="+mj-cs"/>
            </a:endParaRPr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lang="en-US" sz="2800" dirty="0" smtClean="0"/>
              <a:t> </a:t>
            </a:r>
            <a:r>
              <a:rPr lang="en-US" sz="2400" dirty="0" smtClean="0"/>
              <a:t>Home Page</a:t>
            </a:r>
            <a:endParaRPr lang="en-GB" sz="2400" b="1" i="1" dirty="0" smtClean="0">
              <a:solidFill>
                <a:prstClr val="white"/>
              </a:solidFill>
              <a:ea typeface="+mj-ea"/>
              <a:cs typeface="+mj-cs"/>
            </a:endParaRPr>
          </a:p>
          <a:p>
            <a:pPr marL="1600200" lvl="3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US" sz="2400" dirty="0" smtClean="0"/>
              <a:t>Registration</a:t>
            </a:r>
          </a:p>
          <a:p>
            <a:pPr marL="1600200" lvl="3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US" sz="2400" dirty="0" smtClean="0"/>
              <a:t>Login</a:t>
            </a:r>
          </a:p>
          <a:p>
            <a:pPr marL="1600200" lvl="3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US" sz="2400" dirty="0" smtClean="0"/>
              <a:t>Image</a:t>
            </a:r>
          </a:p>
          <a:p>
            <a:pPr marL="1600200" lvl="3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US" sz="2400" dirty="0" smtClean="0"/>
              <a:t>Audio</a:t>
            </a:r>
          </a:p>
          <a:p>
            <a:pPr marL="1600200" lvl="3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GB" sz="2400" dirty="0" smtClean="0">
                <a:solidFill>
                  <a:prstClr val="white"/>
                </a:solidFill>
                <a:ea typeface="+mj-ea"/>
                <a:cs typeface="+mj-cs"/>
              </a:rPr>
              <a:t>Video</a:t>
            </a:r>
          </a:p>
          <a:p>
            <a:pPr marL="1600200" lvl="3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GB" sz="2400" dirty="0" smtClean="0">
                <a:solidFill>
                  <a:prstClr val="white"/>
                </a:solidFill>
                <a:ea typeface="+mj-ea"/>
                <a:cs typeface="+mj-cs"/>
              </a:rPr>
              <a:t>Contact</a:t>
            </a: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66800" y="1143000"/>
            <a:ext cx="6709906" cy="4195481"/>
          </a:xfrm>
          <a:prstGeom prst="rect">
            <a:avLst/>
          </a:prstGeom>
        </p:spPr>
        <p:txBody>
          <a:bodyPr vert="horz" lIns="0" rIns="18288">
            <a:normAutofit/>
          </a:bodyPr>
          <a:lstStyle/>
          <a:p>
            <a:pPr marL="0" marR="4572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5A408"/>
              </a:buClr>
              <a:buSzPct val="95000"/>
              <a:buFont typeface="Wingdings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Objective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n-GB" sz="34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People can easily find Al-Quran Sura, Islamic video, Islamic audio, Islamic image.</a:t>
            </a:r>
          </a:p>
          <a:p>
            <a:pPr marL="914400" marR="0" lvl="2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70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Good user interface.</a:t>
            </a: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838200"/>
            <a:ext cx="7620000" cy="5105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q"/>
            </a:pPr>
            <a:r>
              <a:rPr lang="en-US" sz="3800" dirty="0" smtClean="0"/>
              <a:t>Description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prstClr val="white"/>
                </a:solidFill>
              </a:rPr>
              <a:t>:</a:t>
            </a:r>
            <a:endParaRPr lang="en-GB" sz="4000" b="1" i="1" dirty="0" smtClean="0">
              <a:solidFill>
                <a:prstClr val="white"/>
              </a:solidFill>
            </a:endParaRPr>
          </a:p>
          <a:p>
            <a:pPr marL="1143000" lvl="2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</a:pPr>
            <a:endParaRPr lang="en-US" sz="2800" dirty="0" smtClean="0">
              <a:solidFill>
                <a:schemeClr val="tx1">
                  <a:tint val="75000"/>
                </a:schemeClr>
              </a:solidFill>
            </a:endParaRPr>
          </a:p>
          <a:p>
            <a:pPr marL="1143000" lvl="2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US" sz="3100" dirty="0" smtClean="0"/>
              <a:t>Login and register facilities for user.</a:t>
            </a:r>
            <a:endParaRPr lang="en-US" sz="3100" dirty="0" smtClean="0">
              <a:solidFill>
                <a:schemeClr val="tx1">
                  <a:tint val="75000"/>
                </a:schemeClr>
              </a:solidFill>
            </a:endParaRPr>
          </a:p>
          <a:p>
            <a:pPr marL="1143000" lvl="2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US" sz="3100" dirty="0" smtClean="0">
                <a:solidFill>
                  <a:schemeClr val="tx1">
                    <a:tint val="75000"/>
                  </a:schemeClr>
                </a:solidFill>
              </a:rPr>
              <a:t>Guest user can only show image , audio, video.</a:t>
            </a:r>
          </a:p>
          <a:p>
            <a:pPr marL="1143000" lvl="2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US" sz="3100" dirty="0" smtClean="0"/>
              <a:t>Registered users can add, delete, and update the image, audio and video.</a:t>
            </a:r>
          </a:p>
          <a:p>
            <a:pPr marL="1143000" lvl="2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US" sz="3100" dirty="0" smtClean="0">
                <a:solidFill>
                  <a:prstClr val="white"/>
                </a:solidFill>
                <a:ea typeface="+mj-ea"/>
                <a:cs typeface="+mj-cs"/>
              </a:rPr>
              <a:t>Every user can download image, audio and video.</a:t>
            </a:r>
          </a:p>
          <a:p>
            <a:pPr marL="1143000" lvl="2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GB" sz="3100" dirty="0" smtClean="0">
                <a:solidFill>
                  <a:prstClr val="white"/>
                </a:solidFill>
                <a:ea typeface="+mj-ea"/>
                <a:cs typeface="+mj-cs"/>
              </a:rPr>
              <a:t>Users can contact with the admin of the website through contact form.</a:t>
            </a:r>
            <a:endParaRPr lang="en-US" sz="3100" dirty="0" smtClean="0">
              <a:solidFill>
                <a:prstClr val="white"/>
              </a:solidFill>
              <a:ea typeface="+mj-ea"/>
              <a:cs typeface="+mj-cs"/>
            </a:endParaRPr>
          </a:p>
          <a:p>
            <a:pPr marL="1143000" lvl="2" indent="-228600" defTabSz="457200">
              <a:spcBef>
                <a:spcPct val="20000"/>
              </a:spcBef>
              <a:spcAft>
                <a:spcPts val="600"/>
              </a:spcAft>
              <a:buClr>
                <a:srgbClr val="F5A408"/>
              </a:buClr>
              <a:buSzPct val="80000"/>
              <a:buFont typeface="Wingdings" pitchFamily="2" charset="2"/>
              <a:buChar char="Ø"/>
            </a:pPr>
            <a:r>
              <a:rPr lang="en-US" sz="3100" dirty="0" smtClean="0">
                <a:solidFill>
                  <a:prstClr val="white"/>
                </a:solidFill>
                <a:ea typeface="+mj-ea"/>
                <a:cs typeface="+mj-cs"/>
              </a:rPr>
              <a:t>All user is control by admin.</a:t>
            </a:r>
            <a:endParaRPr kumimoji="0" lang="en-US" sz="31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/>
        </p:nvGraphicFramePr>
        <p:xfrm>
          <a:off x="1600200" y="1143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/>
          <p:cNvSpPr/>
          <p:nvPr/>
        </p:nvSpPr>
        <p:spPr>
          <a:xfrm>
            <a:off x="990600" y="990600"/>
            <a:ext cx="2486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Flow</a:t>
            </a:r>
            <a:r>
              <a:rPr lang="en-US" sz="2800" dirty="0" smtClean="0"/>
              <a:t> </a:t>
            </a:r>
            <a:r>
              <a:rPr lang="en-US" sz="3200" dirty="0" smtClean="0"/>
              <a:t>chart</a:t>
            </a:r>
            <a:r>
              <a:rPr lang="en-US" sz="2800" dirty="0" smtClean="0"/>
              <a:t>:</a:t>
            </a:r>
            <a:endParaRPr lang="en-GB" sz="2800" b="1" i="1" dirty="0" smtClean="0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4400" y="1600200"/>
            <a:ext cx="4201022" cy="135113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1257300" lvl="2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Home page:</a:t>
            </a:r>
          </a:p>
          <a:p>
            <a:pPr marL="2171700" lvl="4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Ø"/>
            </a:pPr>
            <a:r>
              <a:rPr lang="en-US" sz="2400" dirty="0" smtClean="0"/>
              <a:t>When logout.</a:t>
            </a:r>
          </a:p>
        </p:txBody>
      </p:sp>
      <p:pic>
        <p:nvPicPr>
          <p:cNvPr id="14" name="Picture 13" descr="Islamic Resource2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00599" cy="68580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4400" y="1600200"/>
            <a:ext cx="4024179" cy="135113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1257300" lvl="2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Home page:</a:t>
            </a:r>
          </a:p>
          <a:p>
            <a:pPr marL="2171700" lvl="4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Ø"/>
            </a:pPr>
            <a:r>
              <a:rPr lang="en-US" sz="2400" dirty="0" smtClean="0"/>
              <a:t>When login.</a:t>
            </a:r>
          </a:p>
        </p:txBody>
      </p:sp>
      <p:pic>
        <p:nvPicPr>
          <p:cNvPr id="12" name="Picture 11" descr="Islamic Resources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76800" cy="68580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28800" y="533400"/>
            <a:ext cx="4387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Registration page</a:t>
            </a:r>
          </a:p>
        </p:txBody>
      </p:sp>
      <p:pic>
        <p:nvPicPr>
          <p:cNvPr id="4" name="Picture 3" descr="signu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144000" cy="54102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28800" y="533400"/>
            <a:ext cx="4387483" cy="153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3200" dirty="0" smtClean="0"/>
              <a:t>Registration page</a:t>
            </a:r>
          </a:p>
          <a:p>
            <a:pPr marL="1257300" lvl="2" indent="-342900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SzPct val="80000"/>
              <a:buFont typeface="Wingdings" pitchFamily="2" charset="2"/>
              <a:buChar char="Ø"/>
            </a:pPr>
            <a:r>
              <a:rPr lang="en-US" sz="2400" dirty="0" smtClean="0"/>
              <a:t>with validation</a:t>
            </a:r>
          </a:p>
        </p:txBody>
      </p:sp>
      <p:pic>
        <p:nvPicPr>
          <p:cNvPr id="5" name="Picture 4" descr="Islamic Solu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33600"/>
            <a:ext cx="9144000" cy="47244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954</TotalTime>
  <Words>186</Words>
  <Application>Microsoft Office PowerPoint</Application>
  <PresentationFormat>On-screen Show (4:3)</PresentationFormat>
  <Paragraphs>69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Flow</vt:lpstr>
      <vt:lpstr>  Project   on      Islamic Resources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Name: Restaurant Info</dc:title>
  <dc:creator>Forhad</dc:creator>
  <cp:lastModifiedBy>abdulhakim@live.co.uk</cp:lastModifiedBy>
  <cp:revision>129</cp:revision>
  <dcterms:created xsi:type="dcterms:W3CDTF">2006-08-16T00:00:00Z</dcterms:created>
  <dcterms:modified xsi:type="dcterms:W3CDTF">2017-08-16T06:52:53Z</dcterms:modified>
</cp:coreProperties>
</file>